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84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8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3" r:id="rId4"/>
    <p:sldMasterId id="2147483682" r:id="rId5"/>
    <p:sldMasterId id="2147483701" r:id="rId6"/>
    <p:sldMasterId id="2147483720" r:id="rId7"/>
  </p:sldMasterIdLst>
  <p:notesMasterIdLst>
    <p:notesMasterId r:id="rId34"/>
  </p:notesMasterIdLst>
  <p:handoutMasterIdLst>
    <p:handoutMasterId r:id="rId35"/>
  </p:handoutMasterIdLst>
  <p:sldIdLst>
    <p:sldId id="257" r:id="rId8"/>
    <p:sldId id="276" r:id="rId9"/>
    <p:sldId id="279" r:id="rId10"/>
    <p:sldId id="280" r:id="rId11"/>
    <p:sldId id="281" r:id="rId12"/>
    <p:sldId id="282" r:id="rId13"/>
    <p:sldId id="335" r:id="rId14"/>
    <p:sldId id="277" r:id="rId15"/>
    <p:sldId id="278" r:id="rId16"/>
    <p:sldId id="286" r:id="rId17"/>
    <p:sldId id="287" r:id="rId18"/>
    <p:sldId id="288" r:id="rId19"/>
    <p:sldId id="311" r:id="rId20"/>
    <p:sldId id="312" r:id="rId21"/>
    <p:sldId id="322" r:id="rId22"/>
    <p:sldId id="316" r:id="rId23"/>
    <p:sldId id="317" r:id="rId24"/>
    <p:sldId id="319" r:id="rId25"/>
    <p:sldId id="323" r:id="rId26"/>
    <p:sldId id="330" r:id="rId27"/>
    <p:sldId id="333" r:id="rId28"/>
    <p:sldId id="336" r:id="rId29"/>
    <p:sldId id="339" r:id="rId30"/>
    <p:sldId id="344" r:id="rId31"/>
    <p:sldId id="343" r:id="rId32"/>
    <p:sldId id="320" r:id="rId33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E38899-2BF2-42D1-B7C5-5126DE102E31}" styleName="{a39b5452-403a-4437-bcb4-5a8e7a125059}">
    <a:wholeTbl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64B2AC"/>
              </a:solidFill>
            </a:ln>
          </a:top>
          <a:bottom>
            <a:ln w="12700" cmpd="sng">
              <a:solidFill>
                <a:srgbClr val="64B2AC"/>
              </a:solidFill>
            </a:ln>
          </a:bottom>
          <a:insideV>
            <a:ln w="12700" cmpd="sng">
              <a:solidFill>
                <a:srgbClr val="64B2AC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DCEEEC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91C9C4"/>
          </a:solidFill>
        </a:fill>
      </a:tcStyle>
    </a:band2H>
    <a:firstRow>
      <a:tcTxStyle>
        <a:fontRef idx="none">
          <a:prstClr val="black"/>
        </a:fontRef>
      </a:tcTxStyle>
      <a:tcStyle>
        <a:tcBdr>
          <a:bottom>
            <a:ln w="12700" cmpd="sng">
              <a:solidFill>
                <a:srgbClr val="64B2AC"/>
              </a:solidFill>
            </a:ln>
          </a:bottom>
        </a:tcBdr>
        <a:fill>
          <a:solidFill>
            <a:srgbClr val="91C9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9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tags" Target="tags/tag848.xml"/><Relationship Id="rId41" Type="http://schemas.openxmlformats.org/officeDocument/2006/relationships/customXml" Target="../customXml/item1.xml"/><Relationship Id="rId40" Type="http://schemas.openxmlformats.org/officeDocument/2006/relationships/customXmlProps" Target="../customXml/itemProps847.xml"/><Relationship Id="rId4" Type="http://schemas.openxmlformats.org/officeDocument/2006/relationships/slideMaster" Target="slideMasters/slideMaster3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7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6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94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93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0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0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file:///C:\Users\1V994W2\Documents\Tencent%20Files\574576071\FileRecv\&#25340;&#35013;&#32032;&#26448;\&#20845;&#21313;\\59\subject_holdleft_71,110,12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2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7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35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4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42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5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53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6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7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8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9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0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18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2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7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35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34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4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41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5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49.xml"/><Relationship Id="rId15" Type="http://schemas.openxmlformats.org/officeDocument/2006/relationships/tags" Target="../tags/tag258.xml"/><Relationship Id="rId14" Type="http://schemas.openxmlformats.org/officeDocument/2006/relationships/tags" Target="../tags/tag257.xml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image" Target="file:///C:\Users\1V994W2\Documents\Tencent%20Files\574576071\FileRecv\&#25340;&#35013;&#32032;&#26448;\&#20845;&#21313;\\59\subject_holdleft_71,110,12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68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7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6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8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3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9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94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0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1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2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3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6" Type="http://schemas.openxmlformats.org/officeDocument/2006/relationships/tags" Target="../tags/tag344.xml"/><Relationship Id="rId15" Type="http://schemas.openxmlformats.org/officeDocument/2006/relationships/tags" Target="../tags/tag343.xml"/><Relationship Id="rId14" Type="http://schemas.openxmlformats.org/officeDocument/2006/relationships/tags" Target="../tags/tag342.xml"/><Relationship Id="rId13" Type="http://schemas.openxmlformats.org/officeDocument/2006/relationships/tags" Target="../tags/tag341.xml"/><Relationship Id="rId12" Type="http://schemas.openxmlformats.org/officeDocument/2006/relationships/tags" Target="../tags/tag340.xml"/><Relationship Id="rId11" Type="http://schemas.openxmlformats.org/officeDocument/2006/relationships/tags" Target="../tags/tag339.xml"/><Relationship Id="rId10" Type="http://schemas.openxmlformats.org/officeDocument/2006/relationships/tags" Target="../tags/tag338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4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359.xml"/><Relationship Id="rId12" Type="http://schemas.openxmlformats.org/officeDocument/2006/relationships/tags" Target="../tags/tag36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6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68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376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375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tags" Target="../tags/tag379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8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82.xm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93.xml"/><Relationship Id="rId8" Type="http://schemas.openxmlformats.org/officeDocument/2006/relationships/tags" Target="../tags/tag39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9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90.xml"/><Relationship Id="rId15" Type="http://schemas.openxmlformats.org/officeDocument/2006/relationships/tags" Target="../tags/tag399.xml"/><Relationship Id="rId14" Type="http://schemas.openxmlformats.org/officeDocument/2006/relationships/tags" Target="../tags/tag398.xml"/><Relationship Id="rId13" Type="http://schemas.openxmlformats.org/officeDocument/2006/relationships/tags" Target="../tags/tag397.xml"/><Relationship Id="rId12" Type="http://schemas.openxmlformats.org/officeDocument/2006/relationships/tags" Target="../tags/tag396.xml"/><Relationship Id="rId11" Type="http://schemas.openxmlformats.org/officeDocument/2006/relationships/tags" Target="../tags/tag395.xml"/><Relationship Id="rId10" Type="http://schemas.openxmlformats.org/officeDocument/2006/relationships/tags" Target="../tags/tag394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tags" Target="../tags/tag404.xml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image" Target="file:///C:\Users\1V994W2\Documents\Tencent%20Files\574576071\FileRecv\&#25340;&#35013;&#32032;&#26448;\&#20845;&#21313;\\59\subject_holdleft_71,110,12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00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1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09.xml"/><Relationship Id="rId13" Type="http://schemas.openxmlformats.org/officeDocument/2006/relationships/tags" Target="../tags/tag416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17.xml"/><Relationship Id="rId12" Type="http://schemas.openxmlformats.org/officeDocument/2006/relationships/tags" Target="../tags/tag423.xml"/><Relationship Id="rId11" Type="http://schemas.openxmlformats.org/officeDocument/2006/relationships/tags" Target="../tags/tag422.xml"/><Relationship Id="rId10" Type="http://schemas.openxmlformats.org/officeDocument/2006/relationships/tags" Target="../tags/tag421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2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24.xml"/><Relationship Id="rId11" Type="http://schemas.openxmlformats.org/officeDocument/2006/relationships/tags" Target="../tags/tag429.xml"/><Relationship Id="rId10" Type="http://schemas.openxmlformats.org/officeDocument/2006/relationships/tags" Target="../tags/tag428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434.xml"/><Relationship Id="rId7" Type="http://schemas.openxmlformats.org/officeDocument/2006/relationships/tags" Target="../tags/tag433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30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3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35.xml"/><Relationship Id="rId11" Type="http://schemas.openxmlformats.org/officeDocument/2006/relationships/tags" Target="../tags/tag440.xml"/><Relationship Id="rId10" Type="http://schemas.openxmlformats.org/officeDocument/2006/relationships/tags" Target="../tags/tag439.xm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4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4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3" Type="http://schemas.openxmlformats.org/officeDocument/2006/relationships/tags" Target="../tags/tag448.xml"/><Relationship Id="rId12" Type="http://schemas.openxmlformats.org/officeDocument/2006/relationships/tags" Target="../tags/tag447.xml"/><Relationship Id="rId11" Type="http://schemas.openxmlformats.org/officeDocument/2006/relationships/tags" Target="../tags/tag446.xml"/><Relationship Id="rId10" Type="http://schemas.openxmlformats.org/officeDocument/2006/relationships/tags" Target="../tags/tag445.xml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54.xml"/><Relationship Id="rId8" Type="http://schemas.openxmlformats.org/officeDocument/2006/relationships/tags" Target="../tags/tag453.xml"/><Relationship Id="rId7" Type="http://schemas.openxmlformats.org/officeDocument/2006/relationships/tags" Target="../tags/tag452.xml"/><Relationship Id="rId6" Type="http://schemas.openxmlformats.org/officeDocument/2006/relationships/tags" Target="../tags/tag45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1" Type="http://schemas.openxmlformats.org/officeDocument/2006/relationships/tags" Target="../tags/tag456.xml"/><Relationship Id="rId10" Type="http://schemas.openxmlformats.org/officeDocument/2006/relationships/tags" Target="../tags/tag455.xml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46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5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4" Type="http://schemas.openxmlformats.org/officeDocument/2006/relationships/tags" Target="../tags/tag465.xml"/><Relationship Id="rId13" Type="http://schemas.openxmlformats.org/officeDocument/2006/relationships/tags" Target="../tags/tag464.xml"/><Relationship Id="rId12" Type="http://schemas.openxmlformats.org/officeDocument/2006/relationships/tags" Target="../tags/tag463.xml"/><Relationship Id="rId11" Type="http://schemas.openxmlformats.org/officeDocument/2006/relationships/tags" Target="../tags/tag462.xml"/><Relationship Id="rId10" Type="http://schemas.openxmlformats.org/officeDocument/2006/relationships/tags" Target="../tags/tag461.xml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6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7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7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6" Type="http://schemas.openxmlformats.org/officeDocument/2006/relationships/tags" Target="../tags/tag485.xml"/><Relationship Id="rId15" Type="http://schemas.openxmlformats.org/officeDocument/2006/relationships/tags" Target="../tags/tag484.xml"/><Relationship Id="rId14" Type="http://schemas.openxmlformats.org/officeDocument/2006/relationships/tags" Target="../tags/tag483.xml"/><Relationship Id="rId13" Type="http://schemas.openxmlformats.org/officeDocument/2006/relationships/tags" Target="../tags/tag482.xml"/><Relationship Id="rId12" Type="http://schemas.openxmlformats.org/officeDocument/2006/relationships/tags" Target="../tags/tag481.xml"/><Relationship Id="rId11" Type="http://schemas.openxmlformats.org/officeDocument/2006/relationships/tags" Target="../tags/tag480.xml"/><Relationship Id="rId10" Type="http://schemas.openxmlformats.org/officeDocument/2006/relationships/tags" Target="../tags/tag479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8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8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3" Type="http://schemas.openxmlformats.org/officeDocument/2006/relationships/tags" Target="../tags/tag493.xml"/><Relationship Id="rId12" Type="http://schemas.openxmlformats.org/officeDocument/2006/relationships/tags" Target="../tags/tag492.xml"/><Relationship Id="rId11" Type="http://schemas.openxmlformats.org/officeDocument/2006/relationships/tags" Target="../tags/tag491.xml"/><Relationship Id="rId10" Type="http://schemas.openxmlformats.org/officeDocument/2006/relationships/tags" Target="../tags/tag490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505.xml"/><Relationship Id="rId8" Type="http://schemas.openxmlformats.org/officeDocument/2006/relationships/tags" Target="../tags/tag504.xml"/><Relationship Id="rId7" Type="http://schemas.openxmlformats.org/officeDocument/2006/relationships/tags" Target="../tags/tag503.xml"/><Relationship Id="rId6" Type="http://schemas.openxmlformats.org/officeDocument/2006/relationships/tags" Target="../tags/tag502.xml"/><Relationship Id="rId5" Type="http://schemas.openxmlformats.org/officeDocument/2006/relationships/tags" Target="../tags/tag50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500.xml"/><Relationship Id="rId12" Type="http://schemas.openxmlformats.org/officeDocument/2006/relationships/tags" Target="../tags/tag508.xml"/><Relationship Id="rId11" Type="http://schemas.openxmlformats.org/officeDocument/2006/relationships/tags" Target="../tags/tag507.xml"/><Relationship Id="rId10" Type="http://schemas.openxmlformats.org/officeDocument/2006/relationships/tags" Target="../tags/tag506.xml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12.xml"/><Relationship Id="rId8" Type="http://schemas.openxmlformats.org/officeDocument/2006/relationships/tags" Target="../tags/tag51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9.xml"/><Relationship Id="rId12" Type="http://schemas.openxmlformats.org/officeDocument/2006/relationships/tags" Target="../tags/tag515.xml"/><Relationship Id="rId11" Type="http://schemas.openxmlformats.org/officeDocument/2006/relationships/tags" Target="../tags/tag514.xml"/><Relationship Id="rId10" Type="http://schemas.openxmlformats.org/officeDocument/2006/relationships/tags" Target="../tags/tag513.xm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519.xml"/><Relationship Id="rId8" Type="http://schemas.openxmlformats.org/officeDocument/2006/relationships/tags" Target="../tags/tag518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517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516.xml"/><Relationship Id="rId12" Type="http://schemas.openxmlformats.org/officeDocument/2006/relationships/tags" Target="../tags/tag522.xml"/><Relationship Id="rId11" Type="http://schemas.openxmlformats.org/officeDocument/2006/relationships/tags" Target="../tags/tag521.xml"/><Relationship Id="rId10" Type="http://schemas.openxmlformats.org/officeDocument/2006/relationships/tags" Target="../tags/tag520.xm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526.xml"/><Relationship Id="rId8" Type="http://schemas.openxmlformats.org/officeDocument/2006/relationships/tags" Target="../tags/tag52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2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3.xml"/><Relationship Id="rId13" Type="http://schemas.openxmlformats.org/officeDocument/2006/relationships/tags" Target="../tags/tag530.xml"/><Relationship Id="rId12" Type="http://schemas.openxmlformats.org/officeDocument/2006/relationships/tags" Target="../tags/tag529.xml"/><Relationship Id="rId11" Type="http://schemas.openxmlformats.org/officeDocument/2006/relationships/tags" Target="../tags/tag528.xml"/><Relationship Id="rId10" Type="http://schemas.openxmlformats.org/officeDocument/2006/relationships/tags" Target="../tags/tag527.xm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534.xml"/><Relationship Id="rId8" Type="http://schemas.openxmlformats.org/officeDocument/2006/relationships/tags" Target="../tags/tag53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31.xml"/><Relationship Id="rId15" Type="http://schemas.openxmlformats.org/officeDocument/2006/relationships/tags" Target="../tags/tag540.xml"/><Relationship Id="rId14" Type="http://schemas.openxmlformats.org/officeDocument/2006/relationships/tags" Target="../tags/tag539.xml"/><Relationship Id="rId13" Type="http://schemas.openxmlformats.org/officeDocument/2006/relationships/tags" Target="../tags/tag538.xml"/><Relationship Id="rId12" Type="http://schemas.openxmlformats.org/officeDocument/2006/relationships/tags" Target="../tags/tag537.xml"/><Relationship Id="rId11" Type="http://schemas.openxmlformats.org/officeDocument/2006/relationships/tags" Target="../tags/tag536.xml"/><Relationship Id="rId10" Type="http://schemas.openxmlformats.org/officeDocument/2006/relationships/tags" Target="../tags/tag535.xml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546.xml"/><Relationship Id="rId8" Type="http://schemas.openxmlformats.org/officeDocument/2006/relationships/tags" Target="../tags/tag545.xml"/><Relationship Id="rId7" Type="http://schemas.openxmlformats.org/officeDocument/2006/relationships/tags" Target="../tags/tag544.xml"/><Relationship Id="rId6" Type="http://schemas.openxmlformats.org/officeDocument/2006/relationships/tags" Target="../tags/tag543.xml"/><Relationship Id="rId5" Type="http://schemas.openxmlformats.org/officeDocument/2006/relationships/tags" Target="../tags/tag542.xml"/><Relationship Id="rId4" Type="http://schemas.openxmlformats.org/officeDocument/2006/relationships/image" Target="file:///C:\Users\1V994W2\Documents\Tencent%20Files\574576071\FileRecv\&#25340;&#35013;&#32032;&#26448;\&#20845;&#21313;\\59\subject_holdleft_71,110,125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541.xml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tags" Target="../tags/tag549.xml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50.xml"/><Relationship Id="rId13" Type="http://schemas.openxmlformats.org/officeDocument/2006/relationships/tags" Target="../tags/tag557.xml"/><Relationship Id="rId12" Type="http://schemas.openxmlformats.org/officeDocument/2006/relationships/tags" Target="../tags/tag556.xml"/><Relationship Id="rId11" Type="http://schemas.openxmlformats.org/officeDocument/2006/relationships/tags" Target="../tags/tag555.xml"/><Relationship Id="rId10" Type="http://schemas.openxmlformats.org/officeDocument/2006/relationships/tags" Target="../tags/tag554.xml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58.xml"/><Relationship Id="rId12" Type="http://schemas.openxmlformats.org/officeDocument/2006/relationships/tags" Target="../tags/tag564.xml"/><Relationship Id="rId11" Type="http://schemas.openxmlformats.org/officeDocument/2006/relationships/tags" Target="../tags/tag563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568.xml"/><Relationship Id="rId8" Type="http://schemas.openxmlformats.org/officeDocument/2006/relationships/tags" Target="../tags/tag56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6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65.xml"/><Relationship Id="rId11" Type="http://schemas.openxmlformats.org/officeDocument/2006/relationships/tags" Target="../tags/tag570.xml"/><Relationship Id="rId10" Type="http://schemas.openxmlformats.org/officeDocument/2006/relationships/tags" Target="../tags/tag569.xml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tags" Target="../tags/tag575.xml"/><Relationship Id="rId7" Type="http://schemas.openxmlformats.org/officeDocument/2006/relationships/tags" Target="../tags/tag574.xml"/><Relationship Id="rId6" Type="http://schemas.openxmlformats.org/officeDocument/2006/relationships/tags" Target="../tags/tag573.xml"/><Relationship Id="rId5" Type="http://schemas.openxmlformats.org/officeDocument/2006/relationships/tags" Target="../tags/tag57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571.xml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579.xml"/><Relationship Id="rId8" Type="http://schemas.openxmlformats.org/officeDocument/2006/relationships/tags" Target="../tags/tag57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7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76.xml"/><Relationship Id="rId11" Type="http://schemas.openxmlformats.org/officeDocument/2006/relationships/tags" Target="../tags/tag581.xml"/><Relationship Id="rId10" Type="http://schemas.openxmlformats.org/officeDocument/2006/relationships/tags" Target="../tags/tag580.xml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58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583.xml"/><Relationship Id="rId2" Type="http://schemas.openxmlformats.org/officeDocument/2006/relationships/tags" Target="../tags/tag582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95.xml"/><Relationship Id="rId8" Type="http://schemas.openxmlformats.org/officeDocument/2006/relationships/tags" Target="../tags/tag594.xml"/><Relationship Id="rId7" Type="http://schemas.openxmlformats.org/officeDocument/2006/relationships/tags" Target="../tags/tag593.xml"/><Relationship Id="rId6" Type="http://schemas.openxmlformats.org/officeDocument/2006/relationships/tags" Target="../tags/tag59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1" Type="http://schemas.openxmlformats.org/officeDocument/2006/relationships/tags" Target="../tags/tag597.xml"/><Relationship Id="rId10" Type="http://schemas.openxmlformats.org/officeDocument/2006/relationships/tags" Target="../tags/tag596.xml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60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60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4" Type="http://schemas.openxmlformats.org/officeDocument/2006/relationships/tags" Target="../tags/tag606.xml"/><Relationship Id="rId13" Type="http://schemas.openxmlformats.org/officeDocument/2006/relationships/tags" Target="../tags/tag605.xml"/><Relationship Id="rId12" Type="http://schemas.openxmlformats.org/officeDocument/2006/relationships/tags" Target="../tags/tag604.xml"/><Relationship Id="rId11" Type="http://schemas.openxmlformats.org/officeDocument/2006/relationships/tags" Target="../tags/tag603.xml"/><Relationship Id="rId10" Type="http://schemas.openxmlformats.org/officeDocument/2006/relationships/tags" Target="../tags/tag602.xml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61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60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4" Type="http://schemas.openxmlformats.org/officeDocument/2006/relationships/tags" Target="../tags/tag615.xml"/><Relationship Id="rId13" Type="http://schemas.openxmlformats.org/officeDocument/2006/relationships/tags" Target="../tags/tag614.xml"/><Relationship Id="rId12" Type="http://schemas.openxmlformats.org/officeDocument/2006/relationships/tags" Target="../tags/tag613.xml"/><Relationship Id="rId11" Type="http://schemas.openxmlformats.org/officeDocument/2006/relationships/tags" Target="../tags/tag612.xml"/><Relationship Id="rId10" Type="http://schemas.openxmlformats.org/officeDocument/2006/relationships/tags" Target="../tags/tag611.xml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61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61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617.xml"/><Relationship Id="rId2" Type="http://schemas.openxmlformats.org/officeDocument/2006/relationships/tags" Target="../tags/tag616.xml"/><Relationship Id="rId16" Type="http://schemas.openxmlformats.org/officeDocument/2006/relationships/tags" Target="../tags/tag626.xml"/><Relationship Id="rId15" Type="http://schemas.openxmlformats.org/officeDocument/2006/relationships/tags" Target="../tags/tag625.xml"/><Relationship Id="rId14" Type="http://schemas.openxmlformats.org/officeDocument/2006/relationships/tags" Target="../tags/tag624.xml"/><Relationship Id="rId13" Type="http://schemas.openxmlformats.org/officeDocument/2006/relationships/tags" Target="../tags/tag623.xml"/><Relationship Id="rId12" Type="http://schemas.openxmlformats.org/officeDocument/2006/relationships/tags" Target="../tags/tag622.xml"/><Relationship Id="rId11" Type="http://schemas.openxmlformats.org/officeDocument/2006/relationships/tags" Target="../tags/tag621.xml"/><Relationship Id="rId10" Type="http://schemas.openxmlformats.org/officeDocument/2006/relationships/tags" Target="../tags/tag620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63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62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628.xml"/><Relationship Id="rId2" Type="http://schemas.openxmlformats.org/officeDocument/2006/relationships/tags" Target="../tags/tag627.xml"/><Relationship Id="rId13" Type="http://schemas.openxmlformats.org/officeDocument/2006/relationships/tags" Target="../tags/tag634.xml"/><Relationship Id="rId12" Type="http://schemas.openxmlformats.org/officeDocument/2006/relationships/tags" Target="../tags/tag633.xml"/><Relationship Id="rId11" Type="http://schemas.openxmlformats.org/officeDocument/2006/relationships/tags" Target="../tags/tag632.xml"/><Relationship Id="rId10" Type="http://schemas.openxmlformats.org/officeDocument/2006/relationships/tags" Target="../tags/tag631.xml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921000" y="2593975"/>
            <a:ext cx="6350000" cy="1153795"/>
          </a:xfrm>
        </p:spPr>
        <p:txBody>
          <a:bodyPr vert="horz" wrap="square" lIns="90170" tIns="0" rIns="90170" bIns="0" rtlCol="0" anchor="b" anchorCtr="0">
            <a:normAutofit/>
          </a:bodyPr>
          <a:lstStyle>
            <a:lvl1pPr algn="dist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921000" y="3798909"/>
            <a:ext cx="63500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dist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>
            <p:custDataLst>
              <p:tags r:id="rId10"/>
            </p:custDataLst>
          </p:nvPr>
        </p:nvCxnSpPr>
        <p:spPr>
          <a:xfrm>
            <a:off x="2921000" y="3706881"/>
            <a:ext cx="635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3908613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  <p:custDataLst>
              <p:tags r:id="rId12"/>
            </p:custDataLst>
          </p:nvPr>
        </p:nvSpPr>
        <p:spPr>
          <a:xfrm>
            <a:off x="6677211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2020/01/01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4702175" y="3729039"/>
            <a:ext cx="4536440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4702175" y="2690178"/>
            <a:ext cx="4536440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3173412" y="2679224"/>
            <a:ext cx="5845176" cy="1499552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8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032"/>
            <a:ext cx="720090" cy="601968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032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3572"/>
            <a:ext cx="1620202" cy="135442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572"/>
            <a:ext cx="1620202" cy="1354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921000" y="2593975"/>
            <a:ext cx="6350000" cy="1153795"/>
          </a:xfrm>
        </p:spPr>
        <p:txBody>
          <a:bodyPr vert="horz" wrap="square" lIns="90170" tIns="0" rIns="90170" bIns="0" rtlCol="0" anchor="b" anchorCtr="0">
            <a:normAutofit/>
          </a:bodyPr>
          <a:lstStyle>
            <a:lvl1pPr algn="dist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921000" y="3798909"/>
            <a:ext cx="63500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dist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>
            <p:custDataLst>
              <p:tags r:id="rId10"/>
            </p:custDataLst>
          </p:nvPr>
        </p:nvCxnSpPr>
        <p:spPr>
          <a:xfrm>
            <a:off x="2921000" y="3706881"/>
            <a:ext cx="635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3908613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  <p:custDataLst>
              <p:tags r:id="rId12"/>
            </p:custDataLst>
          </p:nvPr>
        </p:nvSpPr>
        <p:spPr>
          <a:xfrm>
            <a:off x="6677211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2020/01/01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4702175" y="3729039"/>
            <a:ext cx="4536440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4702175" y="2690178"/>
            <a:ext cx="4536440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3173412" y="2679224"/>
            <a:ext cx="5845176" cy="1499552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8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032"/>
            <a:ext cx="720090" cy="601968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032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3572"/>
            <a:ext cx="1620202" cy="135442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572"/>
            <a:ext cx="1620202" cy="1354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921000" y="2593975"/>
            <a:ext cx="6350000" cy="1153795"/>
          </a:xfrm>
        </p:spPr>
        <p:txBody>
          <a:bodyPr vert="horz" wrap="square" lIns="90170" tIns="0" rIns="90170" bIns="0" rtlCol="0" anchor="b" anchorCtr="0">
            <a:normAutofit/>
          </a:bodyPr>
          <a:lstStyle>
            <a:lvl1pPr algn="dist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921000" y="3798909"/>
            <a:ext cx="63500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dist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>
            <p:custDataLst>
              <p:tags r:id="rId10"/>
            </p:custDataLst>
          </p:nvPr>
        </p:nvCxnSpPr>
        <p:spPr>
          <a:xfrm>
            <a:off x="2921000" y="3706881"/>
            <a:ext cx="635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3908613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  <p:custDataLst>
              <p:tags r:id="rId12"/>
            </p:custDataLst>
          </p:nvPr>
        </p:nvSpPr>
        <p:spPr>
          <a:xfrm>
            <a:off x="6677211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2020/01/01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4702175" y="3729039"/>
            <a:ext cx="4536440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4702175" y="2690178"/>
            <a:ext cx="4536440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3173412" y="2679224"/>
            <a:ext cx="5845176" cy="1499552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8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032"/>
            <a:ext cx="720090" cy="601968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032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3572"/>
            <a:ext cx="1620202" cy="135442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572"/>
            <a:ext cx="1620202" cy="1354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921000" y="2593975"/>
            <a:ext cx="6350000" cy="1153795"/>
          </a:xfrm>
        </p:spPr>
        <p:txBody>
          <a:bodyPr vert="horz" wrap="square" lIns="90170" tIns="0" rIns="90170" bIns="0" rtlCol="0" anchor="b" anchorCtr="0">
            <a:normAutofit/>
          </a:bodyPr>
          <a:lstStyle>
            <a:lvl1pPr algn="dist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921000" y="3798909"/>
            <a:ext cx="63500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dist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>
            <p:custDataLst>
              <p:tags r:id="rId10"/>
            </p:custDataLst>
          </p:nvPr>
        </p:nvCxnSpPr>
        <p:spPr>
          <a:xfrm>
            <a:off x="2921000" y="3706881"/>
            <a:ext cx="635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3908613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  <p:custDataLst>
              <p:tags r:id="rId12"/>
            </p:custDataLst>
          </p:nvPr>
        </p:nvSpPr>
        <p:spPr>
          <a:xfrm>
            <a:off x="6677211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2020/01/01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4702175" y="3729039"/>
            <a:ext cx="4536440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4702175" y="2690178"/>
            <a:ext cx="4536440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3173412" y="2679224"/>
            <a:ext cx="5845176" cy="1499552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8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032"/>
            <a:ext cx="720090" cy="601968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032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3572"/>
            <a:ext cx="1620202" cy="135442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572"/>
            <a:ext cx="1620202" cy="1354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5" Type="http://schemas.openxmlformats.org/officeDocument/2006/relationships/theme" Target="../theme/theme3.xml"/><Relationship Id="rId24" Type="http://schemas.openxmlformats.org/officeDocument/2006/relationships/tags" Target="../tags/tag217.xml"/><Relationship Id="rId23" Type="http://schemas.openxmlformats.org/officeDocument/2006/relationships/tags" Target="../tags/tag216.xml"/><Relationship Id="rId22" Type="http://schemas.openxmlformats.org/officeDocument/2006/relationships/tags" Target="../tags/tag215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slideLayout" Target="../slideLayouts/slideLayout15.xml"/><Relationship Id="rId19" Type="http://schemas.openxmlformats.org/officeDocument/2006/relationships/tags" Target="../tags/tag212.xml"/><Relationship Id="rId18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5" Type="http://schemas.openxmlformats.org/officeDocument/2006/relationships/theme" Target="../theme/theme4.xml"/><Relationship Id="rId24" Type="http://schemas.openxmlformats.org/officeDocument/2006/relationships/tags" Target="../tags/tag358.xml"/><Relationship Id="rId23" Type="http://schemas.openxmlformats.org/officeDocument/2006/relationships/tags" Target="../tags/tag357.xml"/><Relationship Id="rId22" Type="http://schemas.openxmlformats.org/officeDocument/2006/relationships/tags" Target="../tags/tag356.xml"/><Relationship Id="rId21" Type="http://schemas.openxmlformats.org/officeDocument/2006/relationships/tags" Target="../tags/tag355.xml"/><Relationship Id="rId20" Type="http://schemas.openxmlformats.org/officeDocument/2006/relationships/tags" Target="../tags/tag354.xml"/><Relationship Id="rId2" Type="http://schemas.openxmlformats.org/officeDocument/2006/relationships/slideLayout" Target="../slideLayouts/slideLayout33.xml"/><Relationship Id="rId19" Type="http://schemas.openxmlformats.org/officeDocument/2006/relationships/tags" Target="../tags/tag353.xml"/><Relationship Id="rId18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5" Type="http://schemas.openxmlformats.org/officeDocument/2006/relationships/theme" Target="../theme/theme5.xml"/><Relationship Id="rId24" Type="http://schemas.openxmlformats.org/officeDocument/2006/relationships/tags" Target="../tags/tag499.xml"/><Relationship Id="rId23" Type="http://schemas.openxmlformats.org/officeDocument/2006/relationships/tags" Target="../tags/tag498.xml"/><Relationship Id="rId22" Type="http://schemas.openxmlformats.org/officeDocument/2006/relationships/tags" Target="../tags/tag497.xml"/><Relationship Id="rId21" Type="http://schemas.openxmlformats.org/officeDocument/2006/relationships/tags" Target="../tags/tag496.xml"/><Relationship Id="rId20" Type="http://schemas.openxmlformats.org/officeDocument/2006/relationships/tags" Target="../tags/tag495.xml"/><Relationship Id="rId2" Type="http://schemas.openxmlformats.org/officeDocument/2006/relationships/slideLayout" Target="../slideLayouts/slideLayout51.xml"/><Relationship Id="rId19" Type="http://schemas.openxmlformats.org/officeDocument/2006/relationships/tags" Target="../tags/tag494.xml"/><Relationship Id="rId18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5" Type="http://schemas.openxmlformats.org/officeDocument/2006/relationships/theme" Target="../theme/theme6.xml"/><Relationship Id="rId24" Type="http://schemas.openxmlformats.org/officeDocument/2006/relationships/tags" Target="../tags/tag640.xml"/><Relationship Id="rId23" Type="http://schemas.openxmlformats.org/officeDocument/2006/relationships/tags" Target="../tags/tag639.xml"/><Relationship Id="rId22" Type="http://schemas.openxmlformats.org/officeDocument/2006/relationships/tags" Target="../tags/tag638.xml"/><Relationship Id="rId21" Type="http://schemas.openxmlformats.org/officeDocument/2006/relationships/tags" Target="../tags/tag637.xml"/><Relationship Id="rId20" Type="http://schemas.openxmlformats.org/officeDocument/2006/relationships/tags" Target="../tags/tag636.xml"/><Relationship Id="rId2" Type="http://schemas.openxmlformats.org/officeDocument/2006/relationships/slideLayout" Target="../slideLayouts/slideLayout69.xml"/><Relationship Id="rId19" Type="http://schemas.openxmlformats.org/officeDocument/2006/relationships/tags" Target="../tags/tag635.xml"/><Relationship Id="rId18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47.xml"/><Relationship Id="rId7" Type="http://schemas.openxmlformats.org/officeDocument/2006/relationships/image" Target="../media/image7.png"/><Relationship Id="rId6" Type="http://schemas.openxmlformats.org/officeDocument/2006/relationships/tags" Target="../tags/tag646.xml"/><Relationship Id="rId5" Type="http://schemas.openxmlformats.org/officeDocument/2006/relationships/tags" Target="../tags/tag645.xml"/><Relationship Id="rId4" Type="http://schemas.openxmlformats.org/officeDocument/2006/relationships/tags" Target="../tags/tag644.xml"/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" Type="http://schemas.openxmlformats.org/officeDocument/2006/relationships/tags" Target="../tags/tag64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14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3" Type="http://schemas.openxmlformats.org/officeDocument/2006/relationships/tags" Target="../tags/tag713.xml"/><Relationship Id="rId2" Type="http://schemas.openxmlformats.org/officeDocument/2006/relationships/tags" Target="../tags/tag71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1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18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3" Type="http://schemas.openxmlformats.org/officeDocument/2006/relationships/tags" Target="../tags/tag717.xml"/><Relationship Id="rId2" Type="http://schemas.openxmlformats.org/officeDocument/2006/relationships/tags" Target="../tags/tag71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1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2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3" Type="http://schemas.openxmlformats.org/officeDocument/2006/relationships/tags" Target="../tags/tag721.xml"/><Relationship Id="rId2" Type="http://schemas.openxmlformats.org/officeDocument/2006/relationships/tags" Target="../tags/tag720.xml"/><Relationship Id="rId1" Type="http://schemas.openxmlformats.org/officeDocument/2006/relationships/tags" Target="../tags/tag71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30.xml"/><Relationship Id="rId8" Type="http://schemas.openxmlformats.org/officeDocument/2006/relationships/tags" Target="../tags/tag729.xml"/><Relationship Id="rId7" Type="http://schemas.openxmlformats.org/officeDocument/2006/relationships/tags" Target="../tags/tag728.xml"/><Relationship Id="rId6" Type="http://schemas.openxmlformats.org/officeDocument/2006/relationships/tags" Target="../tags/tag727.xml"/><Relationship Id="rId5" Type="http://schemas.openxmlformats.org/officeDocument/2006/relationships/tags" Target="../tags/tag726.xml"/><Relationship Id="rId4" Type="http://schemas.openxmlformats.org/officeDocument/2006/relationships/image" Target="../media/image7.png"/><Relationship Id="rId3" Type="http://schemas.openxmlformats.org/officeDocument/2006/relationships/tags" Target="../tags/tag725.xml"/><Relationship Id="rId2" Type="http://schemas.openxmlformats.org/officeDocument/2006/relationships/tags" Target="../tags/tag72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32.xml"/><Relationship Id="rId12" Type="http://schemas.openxmlformats.org/officeDocument/2006/relationships/image" Target="../media/image24.png"/><Relationship Id="rId11" Type="http://schemas.openxmlformats.org/officeDocument/2006/relationships/tags" Target="../tags/tag731.xml"/><Relationship Id="rId10" Type="http://schemas.openxmlformats.org/officeDocument/2006/relationships/image" Target="../media/image23.jpeg"/><Relationship Id="rId1" Type="http://schemas.openxmlformats.org/officeDocument/2006/relationships/tags" Target="../tags/tag72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40.xml"/><Relationship Id="rId8" Type="http://schemas.openxmlformats.org/officeDocument/2006/relationships/tags" Target="../tags/tag739.xml"/><Relationship Id="rId7" Type="http://schemas.openxmlformats.org/officeDocument/2006/relationships/tags" Target="../tags/tag738.xml"/><Relationship Id="rId6" Type="http://schemas.openxmlformats.org/officeDocument/2006/relationships/tags" Target="../tags/tag737.xml"/><Relationship Id="rId5" Type="http://schemas.openxmlformats.org/officeDocument/2006/relationships/tags" Target="../tags/tag736.xml"/><Relationship Id="rId4" Type="http://schemas.openxmlformats.org/officeDocument/2006/relationships/image" Target="../media/image7.png"/><Relationship Id="rId3" Type="http://schemas.openxmlformats.org/officeDocument/2006/relationships/tags" Target="../tags/tag735.xml"/><Relationship Id="rId2" Type="http://schemas.openxmlformats.org/officeDocument/2006/relationships/tags" Target="../tags/tag73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741.xml"/><Relationship Id="rId10" Type="http://schemas.openxmlformats.org/officeDocument/2006/relationships/image" Target="../media/image25.jpeg"/><Relationship Id="rId1" Type="http://schemas.openxmlformats.org/officeDocument/2006/relationships/tags" Target="../tags/tag73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748.xml"/><Relationship Id="rId7" Type="http://schemas.openxmlformats.org/officeDocument/2006/relationships/tags" Target="../tags/tag747.xml"/><Relationship Id="rId6" Type="http://schemas.openxmlformats.org/officeDocument/2006/relationships/tags" Target="../tags/tag746.xml"/><Relationship Id="rId5" Type="http://schemas.openxmlformats.org/officeDocument/2006/relationships/tags" Target="../tags/tag745.xml"/><Relationship Id="rId4" Type="http://schemas.openxmlformats.org/officeDocument/2006/relationships/image" Target="../media/image7.png"/><Relationship Id="rId3" Type="http://schemas.openxmlformats.org/officeDocument/2006/relationships/tags" Target="../tags/tag744.xml"/><Relationship Id="rId2" Type="http://schemas.openxmlformats.org/officeDocument/2006/relationships/tags" Target="../tags/tag74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49.xml"/><Relationship Id="rId1" Type="http://schemas.openxmlformats.org/officeDocument/2006/relationships/tags" Target="../tags/tag74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756.xml"/><Relationship Id="rId7" Type="http://schemas.openxmlformats.org/officeDocument/2006/relationships/tags" Target="../tags/tag755.xml"/><Relationship Id="rId6" Type="http://schemas.openxmlformats.org/officeDocument/2006/relationships/tags" Target="../tags/tag754.xml"/><Relationship Id="rId5" Type="http://schemas.openxmlformats.org/officeDocument/2006/relationships/tags" Target="../tags/tag753.xml"/><Relationship Id="rId4" Type="http://schemas.openxmlformats.org/officeDocument/2006/relationships/tags" Target="../tags/tag752.xml"/><Relationship Id="rId3" Type="http://schemas.openxmlformats.org/officeDocument/2006/relationships/image" Target="../media/image27.png"/><Relationship Id="rId2" Type="http://schemas.openxmlformats.org/officeDocument/2006/relationships/tags" Target="../tags/tag751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757.xml"/><Relationship Id="rId1" Type="http://schemas.openxmlformats.org/officeDocument/2006/relationships/tags" Target="../tags/tag75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764.xml"/><Relationship Id="rId7" Type="http://schemas.openxmlformats.org/officeDocument/2006/relationships/tags" Target="../tags/tag763.xml"/><Relationship Id="rId6" Type="http://schemas.openxmlformats.org/officeDocument/2006/relationships/tags" Target="../tags/tag762.xml"/><Relationship Id="rId5" Type="http://schemas.openxmlformats.org/officeDocument/2006/relationships/tags" Target="../tags/tag761.xml"/><Relationship Id="rId4" Type="http://schemas.openxmlformats.org/officeDocument/2006/relationships/tags" Target="../tags/tag760.xml"/><Relationship Id="rId3" Type="http://schemas.openxmlformats.org/officeDocument/2006/relationships/image" Target="../media/image27.png"/><Relationship Id="rId2" Type="http://schemas.openxmlformats.org/officeDocument/2006/relationships/tags" Target="../tags/tag759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765.xml"/><Relationship Id="rId1" Type="http://schemas.openxmlformats.org/officeDocument/2006/relationships/tags" Target="../tags/tag75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771.xml"/><Relationship Id="rId7" Type="http://schemas.openxmlformats.org/officeDocument/2006/relationships/image" Target="../media/image28.png"/><Relationship Id="rId6" Type="http://schemas.openxmlformats.org/officeDocument/2006/relationships/tags" Target="../tags/tag770.xml"/><Relationship Id="rId5" Type="http://schemas.openxmlformats.org/officeDocument/2006/relationships/image" Target="../media/image7.png"/><Relationship Id="rId4" Type="http://schemas.openxmlformats.org/officeDocument/2006/relationships/tags" Target="../tags/tag769.xml"/><Relationship Id="rId3" Type="http://schemas.openxmlformats.org/officeDocument/2006/relationships/tags" Target="../tags/tag768.xml"/><Relationship Id="rId2" Type="http://schemas.openxmlformats.org/officeDocument/2006/relationships/tags" Target="../tags/tag767.xml"/><Relationship Id="rId1" Type="http://schemas.openxmlformats.org/officeDocument/2006/relationships/tags" Target="../tags/tag76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78.xml"/><Relationship Id="rId8" Type="http://schemas.openxmlformats.org/officeDocument/2006/relationships/image" Target="../media/image29.png"/><Relationship Id="rId7" Type="http://schemas.openxmlformats.org/officeDocument/2006/relationships/tags" Target="../tags/tag777.xml"/><Relationship Id="rId6" Type="http://schemas.openxmlformats.org/officeDocument/2006/relationships/tags" Target="../tags/tag776.xml"/><Relationship Id="rId5" Type="http://schemas.openxmlformats.org/officeDocument/2006/relationships/image" Target="../media/image7.png"/><Relationship Id="rId4" Type="http://schemas.openxmlformats.org/officeDocument/2006/relationships/tags" Target="../tags/tag775.xml"/><Relationship Id="rId3" Type="http://schemas.openxmlformats.org/officeDocument/2006/relationships/tags" Target="../tags/tag774.xml"/><Relationship Id="rId2" Type="http://schemas.openxmlformats.org/officeDocument/2006/relationships/tags" Target="../tags/tag773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783.xml"/><Relationship Id="rId13" Type="http://schemas.openxmlformats.org/officeDocument/2006/relationships/tags" Target="../tags/tag782.xml"/><Relationship Id="rId12" Type="http://schemas.openxmlformats.org/officeDocument/2006/relationships/tags" Target="../tags/tag781.xml"/><Relationship Id="rId11" Type="http://schemas.openxmlformats.org/officeDocument/2006/relationships/tags" Target="../tags/tag780.xml"/><Relationship Id="rId10" Type="http://schemas.openxmlformats.org/officeDocument/2006/relationships/tags" Target="../tags/tag779.xml"/><Relationship Id="rId1" Type="http://schemas.openxmlformats.org/officeDocument/2006/relationships/tags" Target="../tags/tag77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52.xml"/><Relationship Id="rId6" Type="http://schemas.openxmlformats.org/officeDocument/2006/relationships/image" Target="../media/image8.png"/><Relationship Id="rId5" Type="http://schemas.openxmlformats.org/officeDocument/2006/relationships/tags" Target="../tags/tag651.xml"/><Relationship Id="rId4" Type="http://schemas.openxmlformats.org/officeDocument/2006/relationships/image" Target="../media/image7.png"/><Relationship Id="rId3" Type="http://schemas.openxmlformats.org/officeDocument/2006/relationships/tags" Target="../tags/tag650.xml"/><Relationship Id="rId2" Type="http://schemas.openxmlformats.org/officeDocument/2006/relationships/tags" Target="../tags/tag649.xml"/><Relationship Id="rId1" Type="http://schemas.openxmlformats.org/officeDocument/2006/relationships/tags" Target="../tags/tag64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790.xml"/><Relationship Id="rId8" Type="http://schemas.openxmlformats.org/officeDocument/2006/relationships/tags" Target="../tags/tag789.xml"/><Relationship Id="rId7" Type="http://schemas.openxmlformats.org/officeDocument/2006/relationships/tags" Target="../tags/tag788.xml"/><Relationship Id="rId6" Type="http://schemas.openxmlformats.org/officeDocument/2006/relationships/image" Target="../media/image30.png"/><Relationship Id="rId5" Type="http://schemas.openxmlformats.org/officeDocument/2006/relationships/tags" Target="../tags/tag787.xml"/><Relationship Id="rId4" Type="http://schemas.openxmlformats.org/officeDocument/2006/relationships/image" Target="../media/image7.png"/><Relationship Id="rId3" Type="http://schemas.openxmlformats.org/officeDocument/2006/relationships/tags" Target="../tags/tag786.xml"/><Relationship Id="rId2" Type="http://schemas.openxmlformats.org/officeDocument/2006/relationships/tags" Target="../tags/tag785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792.xml"/><Relationship Id="rId10" Type="http://schemas.openxmlformats.org/officeDocument/2006/relationships/tags" Target="../tags/tag791.xml"/><Relationship Id="rId1" Type="http://schemas.openxmlformats.org/officeDocument/2006/relationships/tags" Target="../tags/tag78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797.xml"/><Relationship Id="rId8" Type="http://schemas.openxmlformats.org/officeDocument/2006/relationships/tags" Target="../tags/tag796.xml"/><Relationship Id="rId7" Type="http://schemas.openxmlformats.org/officeDocument/2006/relationships/tags" Target="../tags/tag795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794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38.xml"/><Relationship Id="rId18" Type="http://schemas.openxmlformats.org/officeDocument/2006/relationships/tags" Target="../tags/tag805.xml"/><Relationship Id="rId17" Type="http://schemas.openxmlformats.org/officeDocument/2006/relationships/image" Target="../media/image7.png"/><Relationship Id="rId16" Type="http://schemas.openxmlformats.org/officeDocument/2006/relationships/tags" Target="../tags/tag804.xml"/><Relationship Id="rId15" Type="http://schemas.openxmlformats.org/officeDocument/2006/relationships/tags" Target="../tags/tag803.xml"/><Relationship Id="rId14" Type="http://schemas.openxmlformats.org/officeDocument/2006/relationships/tags" Target="../tags/tag802.xml"/><Relationship Id="rId13" Type="http://schemas.openxmlformats.org/officeDocument/2006/relationships/tags" Target="../tags/tag801.xml"/><Relationship Id="rId12" Type="http://schemas.openxmlformats.org/officeDocument/2006/relationships/tags" Target="../tags/tag800.xml"/><Relationship Id="rId11" Type="http://schemas.openxmlformats.org/officeDocument/2006/relationships/tags" Target="../tags/tag799.xml"/><Relationship Id="rId10" Type="http://schemas.openxmlformats.org/officeDocument/2006/relationships/tags" Target="../tags/tag798.xml"/><Relationship Id="rId1" Type="http://schemas.openxmlformats.org/officeDocument/2006/relationships/tags" Target="../tags/tag79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810.xml"/><Relationship Id="rId8" Type="http://schemas.openxmlformats.org/officeDocument/2006/relationships/tags" Target="../tags/tag809.xml"/><Relationship Id="rId7" Type="http://schemas.openxmlformats.org/officeDocument/2006/relationships/tags" Target="../tags/tag808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807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74.xml"/><Relationship Id="rId12" Type="http://schemas.openxmlformats.org/officeDocument/2006/relationships/tags" Target="../tags/tag812.xml"/><Relationship Id="rId11" Type="http://schemas.openxmlformats.org/officeDocument/2006/relationships/image" Target="../media/image7.png"/><Relationship Id="rId10" Type="http://schemas.openxmlformats.org/officeDocument/2006/relationships/tags" Target="../tags/tag811.xml"/><Relationship Id="rId1" Type="http://schemas.openxmlformats.org/officeDocument/2006/relationships/tags" Target="../tags/tag80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817.xml"/><Relationship Id="rId8" Type="http://schemas.openxmlformats.org/officeDocument/2006/relationships/tags" Target="../tags/tag816.xml"/><Relationship Id="rId7" Type="http://schemas.openxmlformats.org/officeDocument/2006/relationships/tags" Target="../tags/tag815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814.xml"/><Relationship Id="rId3" Type="http://schemas.openxmlformats.org/officeDocument/2006/relationships/image" Target="file:///C:\Users\1V994W2\PycharmProjects\PPT_Background_Generation/pic_temp/0_pic_quater_right_down.png" TargetMode="External"/><Relationship Id="rId20" Type="http://schemas.openxmlformats.org/officeDocument/2006/relationships/slideLayout" Target="../slideLayouts/slideLayout74.xml"/><Relationship Id="rId2" Type="http://schemas.openxmlformats.org/officeDocument/2006/relationships/image" Target="../media/image2.png"/><Relationship Id="rId19" Type="http://schemas.openxmlformats.org/officeDocument/2006/relationships/tags" Target="../tags/tag826.xml"/><Relationship Id="rId18" Type="http://schemas.openxmlformats.org/officeDocument/2006/relationships/tags" Target="../tags/tag825.xml"/><Relationship Id="rId17" Type="http://schemas.openxmlformats.org/officeDocument/2006/relationships/tags" Target="../tags/tag824.xml"/><Relationship Id="rId16" Type="http://schemas.openxmlformats.org/officeDocument/2006/relationships/tags" Target="../tags/tag823.xml"/><Relationship Id="rId15" Type="http://schemas.openxmlformats.org/officeDocument/2006/relationships/tags" Target="../tags/tag822.xml"/><Relationship Id="rId14" Type="http://schemas.openxmlformats.org/officeDocument/2006/relationships/image" Target="../media/image7.png"/><Relationship Id="rId13" Type="http://schemas.openxmlformats.org/officeDocument/2006/relationships/tags" Target="../tags/tag821.xml"/><Relationship Id="rId12" Type="http://schemas.openxmlformats.org/officeDocument/2006/relationships/tags" Target="../tags/tag820.xml"/><Relationship Id="rId11" Type="http://schemas.openxmlformats.org/officeDocument/2006/relationships/tags" Target="../tags/tag819.xml"/><Relationship Id="rId10" Type="http://schemas.openxmlformats.org/officeDocument/2006/relationships/tags" Target="../tags/tag818.xml"/><Relationship Id="rId1" Type="http://schemas.openxmlformats.org/officeDocument/2006/relationships/tags" Target="../tags/tag81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831.xml"/><Relationship Id="rId8" Type="http://schemas.openxmlformats.org/officeDocument/2006/relationships/tags" Target="../tags/tag83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2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28.xml"/><Relationship Id="rId16" Type="http://schemas.openxmlformats.org/officeDocument/2006/relationships/slideLayout" Target="../slideLayouts/slideLayout74.xml"/><Relationship Id="rId15" Type="http://schemas.openxmlformats.org/officeDocument/2006/relationships/tags" Target="../tags/tag836.xml"/><Relationship Id="rId14" Type="http://schemas.openxmlformats.org/officeDocument/2006/relationships/image" Target="../media/image7.png"/><Relationship Id="rId13" Type="http://schemas.openxmlformats.org/officeDocument/2006/relationships/tags" Target="../tags/tag835.xml"/><Relationship Id="rId12" Type="http://schemas.openxmlformats.org/officeDocument/2006/relationships/tags" Target="../tags/tag834.xml"/><Relationship Id="rId11" Type="http://schemas.openxmlformats.org/officeDocument/2006/relationships/tags" Target="../tags/tag833.xml"/><Relationship Id="rId10" Type="http://schemas.openxmlformats.org/officeDocument/2006/relationships/tags" Target="../tags/tag832.xml"/><Relationship Id="rId1" Type="http://schemas.openxmlformats.org/officeDocument/2006/relationships/tags" Target="../tags/tag82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843.xml"/><Relationship Id="rId8" Type="http://schemas.openxmlformats.org/officeDocument/2006/relationships/tags" Target="../tags/tag842.xml"/><Relationship Id="rId7" Type="http://schemas.openxmlformats.org/officeDocument/2006/relationships/tags" Target="../tags/tag841.xml"/><Relationship Id="rId6" Type="http://schemas.openxmlformats.org/officeDocument/2006/relationships/tags" Target="../tags/tag840.xml"/><Relationship Id="rId5" Type="http://schemas.openxmlformats.org/officeDocument/2006/relationships/tags" Target="../tags/tag83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38.xml"/><Relationship Id="rId12" Type="http://schemas.openxmlformats.org/officeDocument/2006/relationships/slideLayout" Target="../slideLayouts/slideLayout74.xml"/><Relationship Id="rId11" Type="http://schemas.openxmlformats.org/officeDocument/2006/relationships/tags" Target="../tags/tag844.xml"/><Relationship Id="rId10" Type="http://schemas.openxmlformats.org/officeDocument/2006/relationships/image" Target="../media/image7.png"/><Relationship Id="rId1" Type="http://schemas.openxmlformats.org/officeDocument/2006/relationships/tags" Target="../tags/tag8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846.xml"/><Relationship Id="rId1" Type="http://schemas.openxmlformats.org/officeDocument/2006/relationships/tags" Target="../tags/tag84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57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tags" Target="../tags/tag656.xml"/><Relationship Id="rId4" Type="http://schemas.openxmlformats.org/officeDocument/2006/relationships/image" Target="../media/image7.png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" Type="http://schemas.openxmlformats.org/officeDocument/2006/relationships/tags" Target="../tags/tag65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6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" Type="http://schemas.openxmlformats.org/officeDocument/2006/relationships/tags" Target="../tags/tag65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66.xml"/><Relationship Id="rId5" Type="http://schemas.openxmlformats.org/officeDocument/2006/relationships/tags" Target="../tags/tag665.xml"/><Relationship Id="rId4" Type="http://schemas.openxmlformats.org/officeDocument/2006/relationships/image" Target="../media/image7.png"/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" Type="http://schemas.openxmlformats.org/officeDocument/2006/relationships/tags" Target="../tags/tag66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74.xml"/><Relationship Id="rId8" Type="http://schemas.openxmlformats.org/officeDocument/2006/relationships/tags" Target="../tags/tag673.xml"/><Relationship Id="rId7" Type="http://schemas.openxmlformats.org/officeDocument/2006/relationships/tags" Target="../tags/tag672.xml"/><Relationship Id="rId6" Type="http://schemas.openxmlformats.org/officeDocument/2006/relationships/tags" Target="../tags/tag671.xml"/><Relationship Id="rId5" Type="http://schemas.openxmlformats.org/officeDocument/2006/relationships/tags" Target="../tags/tag670.xml"/><Relationship Id="rId4" Type="http://schemas.openxmlformats.org/officeDocument/2006/relationships/image" Target="../media/image7.png"/><Relationship Id="rId3" Type="http://schemas.openxmlformats.org/officeDocument/2006/relationships/tags" Target="../tags/tag669.xml"/><Relationship Id="rId2" Type="http://schemas.openxmlformats.org/officeDocument/2006/relationships/tags" Target="../tags/tag668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682.xml"/><Relationship Id="rId16" Type="http://schemas.openxmlformats.org/officeDocument/2006/relationships/tags" Target="../tags/tag681.xml"/><Relationship Id="rId15" Type="http://schemas.openxmlformats.org/officeDocument/2006/relationships/tags" Target="../tags/tag680.xml"/><Relationship Id="rId14" Type="http://schemas.openxmlformats.org/officeDocument/2006/relationships/tags" Target="../tags/tag679.xml"/><Relationship Id="rId13" Type="http://schemas.openxmlformats.org/officeDocument/2006/relationships/tags" Target="../tags/tag678.xml"/><Relationship Id="rId12" Type="http://schemas.openxmlformats.org/officeDocument/2006/relationships/tags" Target="../tags/tag677.xml"/><Relationship Id="rId11" Type="http://schemas.openxmlformats.org/officeDocument/2006/relationships/tags" Target="../tags/tag676.xml"/><Relationship Id="rId10" Type="http://schemas.openxmlformats.org/officeDocument/2006/relationships/tags" Target="../tags/tag675.xml"/><Relationship Id="rId1" Type="http://schemas.openxmlformats.org/officeDocument/2006/relationships/tags" Target="../tags/tag66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87.xml"/><Relationship Id="rId8" Type="http://schemas.openxmlformats.org/officeDocument/2006/relationships/tags" Target="../tags/tag686.xml"/><Relationship Id="rId7" Type="http://schemas.openxmlformats.org/officeDocument/2006/relationships/tags" Target="../tags/tag685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684.xml"/><Relationship Id="rId3" Type="http://schemas.openxmlformats.org/officeDocument/2006/relationships/image" Target="file:///C:\Users\1V994W2\PycharmProjects\PPT_Background_Generation/pic_temp/0_pic_quater_right_down.png" TargetMode="External"/><Relationship Id="rId26" Type="http://schemas.openxmlformats.org/officeDocument/2006/relationships/slideLayout" Target="../slideLayouts/slideLayout56.xml"/><Relationship Id="rId25" Type="http://schemas.openxmlformats.org/officeDocument/2006/relationships/tags" Target="../tags/tag702.xml"/><Relationship Id="rId24" Type="http://schemas.openxmlformats.org/officeDocument/2006/relationships/image" Target="../media/image7.png"/><Relationship Id="rId23" Type="http://schemas.openxmlformats.org/officeDocument/2006/relationships/tags" Target="../tags/tag701.xml"/><Relationship Id="rId22" Type="http://schemas.openxmlformats.org/officeDocument/2006/relationships/tags" Target="../tags/tag700.xml"/><Relationship Id="rId21" Type="http://schemas.openxmlformats.org/officeDocument/2006/relationships/tags" Target="../tags/tag699.xml"/><Relationship Id="rId20" Type="http://schemas.openxmlformats.org/officeDocument/2006/relationships/tags" Target="../tags/tag698.xml"/><Relationship Id="rId2" Type="http://schemas.openxmlformats.org/officeDocument/2006/relationships/image" Target="../media/image2.png"/><Relationship Id="rId19" Type="http://schemas.openxmlformats.org/officeDocument/2006/relationships/tags" Target="../tags/tag697.xml"/><Relationship Id="rId18" Type="http://schemas.openxmlformats.org/officeDocument/2006/relationships/tags" Target="../tags/tag696.xml"/><Relationship Id="rId17" Type="http://schemas.openxmlformats.org/officeDocument/2006/relationships/tags" Target="../tags/tag695.xml"/><Relationship Id="rId16" Type="http://schemas.openxmlformats.org/officeDocument/2006/relationships/tags" Target="../tags/tag694.xml"/><Relationship Id="rId15" Type="http://schemas.openxmlformats.org/officeDocument/2006/relationships/tags" Target="../tags/tag693.xml"/><Relationship Id="rId14" Type="http://schemas.openxmlformats.org/officeDocument/2006/relationships/tags" Target="../tags/tag692.xml"/><Relationship Id="rId13" Type="http://schemas.openxmlformats.org/officeDocument/2006/relationships/tags" Target="../tags/tag691.xml"/><Relationship Id="rId12" Type="http://schemas.openxmlformats.org/officeDocument/2006/relationships/tags" Target="../tags/tag690.xml"/><Relationship Id="rId11" Type="http://schemas.openxmlformats.org/officeDocument/2006/relationships/tags" Target="../tags/tag689.xml"/><Relationship Id="rId10" Type="http://schemas.openxmlformats.org/officeDocument/2006/relationships/tags" Target="../tags/tag688.xml"/><Relationship Id="rId1" Type="http://schemas.openxmlformats.org/officeDocument/2006/relationships/tags" Target="../tags/tag68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06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3" Type="http://schemas.openxmlformats.org/officeDocument/2006/relationships/tags" Target="../tags/tag705.xml"/><Relationship Id="rId2" Type="http://schemas.openxmlformats.org/officeDocument/2006/relationships/tags" Target="../tags/tag704.xml"/><Relationship Id="rId1" Type="http://schemas.openxmlformats.org/officeDocument/2006/relationships/tags" Target="../tags/tag70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0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3" Type="http://schemas.openxmlformats.org/officeDocument/2006/relationships/tags" Target="../tags/tag709.xml"/><Relationship Id="rId2" Type="http://schemas.openxmlformats.org/officeDocument/2006/relationships/tags" Target="../tags/tag708.xml"/><Relationship Id="rId1" Type="http://schemas.openxmlformats.org/officeDocument/2006/relationships/tags" Target="../tags/tag7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120896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09600" y="609600"/>
            <a:ext cx="2895600" cy="14478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软件工程</a:t>
            </a:r>
            <a:r>
              <a:rPr lang="en-US" altLang="zh-CN" sz="3400" b="1" spc="18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α</a:t>
            </a:r>
            <a:r>
              <a:rPr lang="zh-CN" altLang="en-US" sz="3400" b="1" spc="18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冲刺</a:t>
            </a:r>
            <a:r>
              <a:rPr lang="zh-CN" altLang="en-US" sz="3400" b="1" spc="18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答辩</a:t>
            </a:r>
            <a:endParaRPr lang="zh-CN" altLang="en-US" sz="3400" b="1" spc="18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609600" y="2370258"/>
            <a:ext cx="2895600" cy="22402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4"/>
            </p:custDataLst>
          </p:nvPr>
        </p:nvSpPr>
        <p:spPr>
          <a:xfrm>
            <a:off x="4724438" y="1219200"/>
            <a:ext cx="3200400" cy="44196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汇报人：黄志昊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itle 6"/>
          <p:cNvSpPr txBox="1"/>
          <p:nvPr>
            <p:custDataLst>
              <p:tags r:id="rId5"/>
            </p:custDataLst>
          </p:nvPr>
        </p:nvSpPr>
        <p:spPr>
          <a:xfrm>
            <a:off x="8382000" y="1219200"/>
            <a:ext cx="3200400" cy="44196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汇报人：黄志昊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项目标志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51190" y="1487805"/>
            <a:ext cx="3544570" cy="35445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2" name="图片 1" descr="燃尽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328025" y="-2018030"/>
            <a:ext cx="23895050" cy="10398760"/>
          </a:xfrm>
          <a:prstGeom prst="rect">
            <a:avLst/>
          </a:prstGeom>
        </p:spPr>
      </p:pic>
      <p:pic>
        <p:nvPicPr>
          <p:cNvPr id="6" name="图片 5" descr="image-202311162335027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285" y="1511300"/>
            <a:ext cx="10096500" cy="45326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7488" y="651510"/>
            <a:ext cx="1007173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大问题：团队沟通不畅、</a:t>
            </a:r>
            <a:r>
              <a:rPr lang="en-US" altLang="zh-CN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git</a:t>
            </a:r>
            <a:r>
              <a:rPr lang="zh-CN" altLang="en-US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版本问题</a:t>
            </a:r>
            <a:endParaRPr lang="zh-CN" altLang="en-US" sz="48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530" y="2128520"/>
            <a:ext cx="7700010" cy="3915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225" y="2350135"/>
            <a:ext cx="12544425" cy="302069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37360" y="2829560"/>
            <a:ext cx="871728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解决方法：开会时直接提出问题</a:t>
            </a:r>
            <a:endParaRPr lang="zh-CN" altLang="en-US" sz="48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zh-CN" altLang="en-US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让技术人员直接</a:t>
            </a:r>
            <a:r>
              <a:rPr lang="zh-CN" altLang="en-US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交流</a:t>
            </a:r>
            <a:endParaRPr lang="zh-CN" altLang="en-US" sz="48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2" name="图片 1" descr="燃尽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78640" y="-3903980"/>
            <a:ext cx="23895050" cy="10398760"/>
          </a:xfrm>
          <a:prstGeom prst="rect">
            <a:avLst/>
          </a:prstGeom>
        </p:spPr>
      </p:pic>
      <p:pic>
        <p:nvPicPr>
          <p:cNvPr id="3" name="图片 2" descr="传送门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0" y="704215"/>
            <a:ext cx="6839585" cy="4274820"/>
          </a:xfrm>
          <a:prstGeom prst="rect">
            <a:avLst/>
          </a:prstGeom>
        </p:spPr>
      </p:pic>
      <p:pic>
        <p:nvPicPr>
          <p:cNvPr id="7" name="图片 6" descr="image-202311172127077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850" y="441325"/>
            <a:ext cx="7734935" cy="4299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950" y="930910"/>
            <a:ext cx="6096000" cy="381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2" name="图片 1" descr="燃尽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" y="1583055"/>
            <a:ext cx="10457180" cy="45510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86960" y="868680"/>
            <a:ext cx="24180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项目架构</a:t>
            </a:r>
            <a:endParaRPr lang="zh-CN" altLang="en-US" sz="4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文本框 7" descr="7b0a2020202022776f7264617274223a20227b5c2269645c223a32353030313437352c5c227469645c223a5c225c227d220a7d0a"/>
          <p:cNvSpPr txBox="1"/>
          <p:nvPr/>
        </p:nvSpPr>
        <p:spPr>
          <a:xfrm>
            <a:off x="2006600" y="1760220"/>
            <a:ext cx="817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游戏主体前后端框架：游戏引擎</a:t>
            </a:r>
            <a:r>
              <a:rPr lang="en-US" altLang="zh-CN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unity</a:t>
            </a:r>
            <a:endParaRPr lang="en-US" altLang="zh-CN" sz="3200" b="1">
              <a:ln w="14368">
                <a:solidFill>
                  <a:srgbClr val="3E968C"/>
                </a:solidFill>
              </a:ln>
              <a:solidFill>
                <a:srgbClr val="F4EDEE"/>
              </a:solidFill>
              <a:effectLst>
                <a:outerShdw dist="63500" dir="5400000" algn="t" rotWithShape="0">
                  <a:srgbClr val="329973">
                    <a:alpha val="100000"/>
                  </a:srgbClr>
                </a:outerShdw>
              </a:effectLst>
              <a:latin typeface="汉仪铸字烈焰体W" panose="00020600040101010101" charset="-122"/>
              <a:ea typeface="汉仪铸字烈焰体W" panose="00020600040101010101" charset="-122"/>
              <a:cs typeface="汉仪铸字烈焰体W" panose="00020600040101010101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550545" y="3399155"/>
            <a:ext cx="6155690" cy="2586990"/>
            <a:chOff x="9148" y="5227"/>
            <a:chExt cx="6399" cy="2689"/>
          </a:xfrm>
        </p:grpSpPr>
        <p:sp>
          <p:nvSpPr>
            <p:cNvPr id="11" name="对角圆角矩形 10"/>
            <p:cNvSpPr/>
            <p:nvPr>
              <p:custDataLst>
                <p:tags r:id="rId6"/>
              </p:custDataLst>
            </p:nvPr>
          </p:nvSpPr>
          <p:spPr>
            <a:xfrm>
              <a:off x="9259" y="5352"/>
              <a:ext cx="6289" cy="2564"/>
            </a:xfrm>
            <a:prstGeom prst="round2DiagRect">
              <a:avLst/>
            </a:prstGeom>
            <a:solidFill>
              <a:schemeClr val="accent1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对角圆角矩形 11"/>
            <p:cNvSpPr/>
            <p:nvPr>
              <p:custDataLst>
                <p:tags r:id="rId7"/>
              </p:custDataLst>
            </p:nvPr>
          </p:nvSpPr>
          <p:spPr>
            <a:xfrm>
              <a:off x="9148" y="5227"/>
              <a:ext cx="6289" cy="2564"/>
            </a:xfrm>
            <a:prstGeom prst="round2DiagRect">
              <a:avLst/>
            </a:prstGeom>
            <a:solidFill>
              <a:schemeClr val="lt1"/>
            </a:solidFill>
            <a:ln w="12700" cmpd="sng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Title 6"/>
          <p:cNvSpPr txBox="1"/>
          <p:nvPr>
            <p:custDataLst>
              <p:tags r:id="rId8"/>
            </p:custDataLst>
          </p:nvPr>
        </p:nvSpPr>
        <p:spPr>
          <a:xfrm>
            <a:off x="1033780" y="3593465"/>
            <a:ext cx="5081905" cy="15633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195" lvl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当前模式为导出exe</a:t>
            </a:r>
            <a:r>
              <a:rPr lang="en-US" altLang="zh-CN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C/S</a:t>
            </a:r>
            <a:r>
              <a:rPr lang="en-US" altLang="zh-CN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的架构进行开发,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只要运行</a:t>
            </a:r>
            <a:r>
              <a:rPr altLang="zh-CN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exe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就能运行</a:t>
            </a:r>
            <a:r>
              <a:rPr lang="en-US" altLang="zh-CN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，之后会转变为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B/S</a:t>
            </a:r>
            <a:r>
              <a:rPr lang="en-US" altLang="zh-CN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架构导出为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webgl放在网页上</a:t>
            </a:r>
            <a:endParaRPr lang="zh-CN" altLang="en-US" sz="28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" name="任意多边形: 形状 44"/>
          <p:cNvSpPr/>
          <p:nvPr>
            <p:custDataLst>
              <p:tags r:id="rId9"/>
            </p:custDataLst>
          </p:nvPr>
        </p:nvSpPr>
        <p:spPr>
          <a:xfrm>
            <a:off x="5047664" y="2149475"/>
            <a:ext cx="1658522" cy="1279525"/>
          </a:xfrm>
          <a:custGeom>
            <a:avLst/>
            <a:gdLst>
              <a:gd name="connsiteX0" fmla="*/ 2634451 w 7175498"/>
              <a:gd name="connsiteY0" fmla="*/ 5207403 h 5535789"/>
              <a:gd name="connsiteX1" fmla="*/ 2670759 w 7175498"/>
              <a:gd name="connsiteY1" fmla="*/ 5212686 h 5535789"/>
              <a:gd name="connsiteX2" fmla="*/ 2608532 w 7175498"/>
              <a:gd name="connsiteY2" fmla="*/ 5228538 h 5535789"/>
              <a:gd name="connsiteX3" fmla="*/ 2634451 w 7175498"/>
              <a:gd name="connsiteY3" fmla="*/ 5207403 h 5535789"/>
              <a:gd name="connsiteX4" fmla="*/ 3220328 w 7175498"/>
              <a:gd name="connsiteY4" fmla="*/ 5171457 h 5535789"/>
              <a:gd name="connsiteX5" fmla="*/ 3244849 w 7175498"/>
              <a:gd name="connsiteY5" fmla="*/ 5171815 h 5535789"/>
              <a:gd name="connsiteX6" fmla="*/ 3166745 w 7175498"/>
              <a:gd name="connsiteY6" fmla="*/ 5178638 h 5535789"/>
              <a:gd name="connsiteX7" fmla="*/ 3220328 w 7175498"/>
              <a:gd name="connsiteY7" fmla="*/ 5171457 h 5535789"/>
              <a:gd name="connsiteX8" fmla="*/ 2190080 w 7175498"/>
              <a:gd name="connsiteY8" fmla="*/ 5149066 h 5535789"/>
              <a:gd name="connsiteX9" fmla="*/ 2153098 w 7175498"/>
              <a:gd name="connsiteY9" fmla="*/ 5211295 h 5535789"/>
              <a:gd name="connsiteX10" fmla="*/ 2190080 w 7175498"/>
              <a:gd name="connsiteY10" fmla="*/ 5149066 h 5535789"/>
              <a:gd name="connsiteX11" fmla="*/ 2932428 w 7175498"/>
              <a:gd name="connsiteY11" fmla="*/ 5145891 h 5535789"/>
              <a:gd name="connsiteX12" fmla="*/ 2892102 w 7175498"/>
              <a:gd name="connsiteY12" fmla="*/ 5195966 h 5535789"/>
              <a:gd name="connsiteX13" fmla="*/ 2835910 w 7175498"/>
              <a:gd name="connsiteY13" fmla="*/ 5183834 h 5535789"/>
              <a:gd name="connsiteX14" fmla="*/ 2857946 w 7175498"/>
              <a:gd name="connsiteY14" fmla="*/ 5164862 h 5535789"/>
              <a:gd name="connsiteX15" fmla="*/ 2861031 w 7175498"/>
              <a:gd name="connsiteY15" fmla="*/ 5177436 h 5535789"/>
              <a:gd name="connsiteX16" fmla="*/ 2932428 w 7175498"/>
              <a:gd name="connsiteY16" fmla="*/ 5145891 h 5535789"/>
              <a:gd name="connsiteX17" fmla="*/ 2330725 w 7175498"/>
              <a:gd name="connsiteY17" fmla="*/ 5113378 h 5535789"/>
              <a:gd name="connsiteX18" fmla="*/ 2582569 w 7175498"/>
              <a:gd name="connsiteY18" fmla="*/ 5182371 h 5535789"/>
              <a:gd name="connsiteX19" fmla="*/ 2518758 w 7175498"/>
              <a:gd name="connsiteY19" fmla="*/ 5504237 h 5535789"/>
              <a:gd name="connsiteX20" fmla="*/ 2186940 w 7175498"/>
              <a:gd name="connsiteY20" fmla="*/ 5243616 h 5535789"/>
              <a:gd name="connsiteX21" fmla="*/ 2252951 w 7175498"/>
              <a:gd name="connsiteY21" fmla="*/ 5187218 h 5535789"/>
              <a:gd name="connsiteX22" fmla="*/ 2215325 w 7175498"/>
              <a:gd name="connsiteY22" fmla="*/ 5143157 h 5535789"/>
              <a:gd name="connsiteX23" fmla="*/ 2330725 w 7175498"/>
              <a:gd name="connsiteY23" fmla="*/ 5113378 h 5535789"/>
              <a:gd name="connsiteX24" fmla="*/ 2230118 w 7175498"/>
              <a:gd name="connsiteY24" fmla="*/ 5045561 h 5535789"/>
              <a:gd name="connsiteX25" fmla="*/ 2146367 w 7175498"/>
              <a:gd name="connsiteY25" fmla="*/ 5133825 h 5535789"/>
              <a:gd name="connsiteX26" fmla="*/ 2146367 w 7175498"/>
              <a:gd name="connsiteY26" fmla="*/ 5080646 h 5535789"/>
              <a:gd name="connsiteX27" fmla="*/ 2230118 w 7175498"/>
              <a:gd name="connsiteY27" fmla="*/ 5045561 h 5535789"/>
              <a:gd name="connsiteX28" fmla="*/ 1576182 w 7175498"/>
              <a:gd name="connsiteY28" fmla="*/ 5042550 h 5535789"/>
              <a:gd name="connsiteX29" fmla="*/ 1594071 w 7175498"/>
              <a:gd name="connsiteY29" fmla="*/ 5048348 h 5535789"/>
              <a:gd name="connsiteX30" fmla="*/ 1589505 w 7175498"/>
              <a:gd name="connsiteY30" fmla="*/ 5088028 h 5535789"/>
              <a:gd name="connsiteX31" fmla="*/ 1556777 w 7175498"/>
              <a:gd name="connsiteY31" fmla="*/ 5110965 h 5535789"/>
              <a:gd name="connsiteX32" fmla="*/ 1531620 w 7175498"/>
              <a:gd name="connsiteY32" fmla="*/ 5064222 h 5535789"/>
              <a:gd name="connsiteX33" fmla="*/ 1576182 w 7175498"/>
              <a:gd name="connsiteY33" fmla="*/ 5042550 h 5535789"/>
              <a:gd name="connsiteX34" fmla="*/ 2104390 w 7175498"/>
              <a:gd name="connsiteY34" fmla="*/ 4918985 h 5535789"/>
              <a:gd name="connsiteX35" fmla="*/ 2185758 w 7175498"/>
              <a:gd name="connsiteY35" fmla="*/ 4977766 h 5535789"/>
              <a:gd name="connsiteX36" fmla="*/ 2185758 w 7175498"/>
              <a:gd name="connsiteY36" fmla="*/ 4924709 h 5535789"/>
              <a:gd name="connsiteX37" fmla="*/ 2226443 w 7175498"/>
              <a:gd name="connsiteY37" fmla="*/ 4927571 h 5535789"/>
              <a:gd name="connsiteX38" fmla="*/ 2188837 w 7175498"/>
              <a:gd name="connsiteY38" fmla="*/ 4990315 h 5535789"/>
              <a:gd name="connsiteX39" fmla="*/ 2104390 w 7175498"/>
              <a:gd name="connsiteY39" fmla="*/ 4918985 h 5535789"/>
              <a:gd name="connsiteX40" fmla="*/ 2041639 w 7175498"/>
              <a:gd name="connsiteY40" fmla="*/ 4884879 h 5535789"/>
              <a:gd name="connsiteX41" fmla="*/ 2050574 w 7175498"/>
              <a:gd name="connsiteY41" fmla="*/ 4885874 h 5535789"/>
              <a:gd name="connsiteX42" fmla="*/ 2060287 w 7175498"/>
              <a:gd name="connsiteY42" fmla="*/ 4903437 h 5535789"/>
              <a:gd name="connsiteX43" fmla="*/ 2007586 w 7175498"/>
              <a:gd name="connsiteY43" fmla="*/ 4903437 h 5535789"/>
              <a:gd name="connsiteX44" fmla="*/ 2091688 w 7175498"/>
              <a:gd name="connsiteY44" fmla="*/ 4921734 h 5535789"/>
              <a:gd name="connsiteX45" fmla="*/ 2004512 w 7175498"/>
              <a:gd name="connsiteY45" fmla="*/ 4944219 h 5535789"/>
              <a:gd name="connsiteX46" fmla="*/ 1991995 w 7175498"/>
              <a:gd name="connsiteY46" fmla="*/ 4894399 h 5535789"/>
              <a:gd name="connsiteX47" fmla="*/ 2041639 w 7175498"/>
              <a:gd name="connsiteY47" fmla="*/ 4884879 h 5535789"/>
              <a:gd name="connsiteX48" fmla="*/ 2122397 w 7175498"/>
              <a:gd name="connsiteY48" fmla="*/ 4834631 h 5535789"/>
              <a:gd name="connsiteX49" fmla="*/ 2094723 w 7175498"/>
              <a:gd name="connsiteY49" fmla="*/ 4881895 h 5535789"/>
              <a:gd name="connsiteX50" fmla="*/ 2091428 w 7175498"/>
              <a:gd name="connsiteY50" fmla="*/ 4869306 h 5535789"/>
              <a:gd name="connsiteX51" fmla="*/ 2069465 w 7175498"/>
              <a:gd name="connsiteY51" fmla="*/ 4835072 h 5535789"/>
              <a:gd name="connsiteX52" fmla="*/ 2088353 w 7175498"/>
              <a:gd name="connsiteY52" fmla="*/ 4856717 h 5535789"/>
              <a:gd name="connsiteX53" fmla="*/ 2122397 w 7175498"/>
              <a:gd name="connsiteY53" fmla="*/ 4834631 h 5535789"/>
              <a:gd name="connsiteX54" fmla="*/ 2328237 w 7175498"/>
              <a:gd name="connsiteY54" fmla="*/ 4649010 h 5535789"/>
              <a:gd name="connsiteX55" fmla="*/ 2316127 w 7175498"/>
              <a:gd name="connsiteY55" fmla="*/ 4705155 h 5535789"/>
              <a:gd name="connsiteX56" fmla="*/ 2328237 w 7175498"/>
              <a:gd name="connsiteY56" fmla="*/ 4649010 h 5535789"/>
              <a:gd name="connsiteX57" fmla="*/ 2455063 w 7175498"/>
              <a:gd name="connsiteY57" fmla="*/ 4417162 h 5535789"/>
              <a:gd name="connsiteX58" fmla="*/ 2405301 w 7175498"/>
              <a:gd name="connsiteY58" fmla="*/ 4429932 h 5535789"/>
              <a:gd name="connsiteX59" fmla="*/ 2377999 w 7175498"/>
              <a:gd name="connsiteY59" fmla="*/ 4582736 h 5535789"/>
              <a:gd name="connsiteX60" fmla="*/ 2415430 w 7175498"/>
              <a:gd name="connsiteY60" fmla="*/ 4626772 h 5535789"/>
              <a:gd name="connsiteX61" fmla="*/ 2455063 w 7175498"/>
              <a:gd name="connsiteY61" fmla="*/ 4417162 h 5535789"/>
              <a:gd name="connsiteX62" fmla="*/ 6924675 w 7175498"/>
              <a:gd name="connsiteY62" fmla="*/ 4405801 h 5535789"/>
              <a:gd name="connsiteX63" fmla="*/ 7012760 w 7175498"/>
              <a:gd name="connsiteY63" fmla="*/ 4436600 h 5535789"/>
              <a:gd name="connsiteX64" fmla="*/ 7131676 w 7175498"/>
              <a:gd name="connsiteY64" fmla="*/ 4538898 h 5535789"/>
              <a:gd name="connsiteX65" fmla="*/ 7175498 w 7175498"/>
              <a:gd name="connsiteY65" fmla="*/ 4660115 h 5535789"/>
              <a:gd name="connsiteX66" fmla="*/ 6924675 w 7175498"/>
              <a:gd name="connsiteY66" fmla="*/ 4405801 h 5535789"/>
              <a:gd name="connsiteX67" fmla="*/ 6888433 w 7175498"/>
              <a:gd name="connsiteY67" fmla="*/ 4294058 h 5535789"/>
              <a:gd name="connsiteX68" fmla="*/ 7005953 w 7175498"/>
              <a:gd name="connsiteY68" fmla="*/ 4411717 h 5535789"/>
              <a:gd name="connsiteX69" fmla="*/ 6871335 w 7175498"/>
              <a:gd name="connsiteY69" fmla="*/ 4300157 h 5535789"/>
              <a:gd name="connsiteX70" fmla="*/ 6888433 w 7175498"/>
              <a:gd name="connsiteY70" fmla="*/ 4294058 h 5535789"/>
              <a:gd name="connsiteX71" fmla="*/ 1924270 w 7175498"/>
              <a:gd name="connsiteY71" fmla="*/ 4224594 h 5535789"/>
              <a:gd name="connsiteX72" fmla="*/ 1942544 w 7175498"/>
              <a:gd name="connsiteY72" fmla="*/ 4229883 h 5535789"/>
              <a:gd name="connsiteX73" fmla="*/ 1920816 w 7175498"/>
              <a:gd name="connsiteY73" fmla="*/ 4248870 h 5535789"/>
              <a:gd name="connsiteX74" fmla="*/ 1970416 w 7175498"/>
              <a:gd name="connsiteY74" fmla="*/ 4236065 h 5535789"/>
              <a:gd name="connsiteX75" fmla="*/ 1914672 w 7175498"/>
              <a:gd name="connsiteY75" fmla="*/ 4276909 h 5535789"/>
              <a:gd name="connsiteX76" fmla="*/ 1924270 w 7175498"/>
              <a:gd name="connsiteY76" fmla="*/ 4224594 h 5535789"/>
              <a:gd name="connsiteX77" fmla="*/ 6702425 w 7175498"/>
              <a:gd name="connsiteY77" fmla="*/ 4104491 h 5535789"/>
              <a:gd name="connsiteX78" fmla="*/ 6865618 w 7175498"/>
              <a:gd name="connsiteY78" fmla="*/ 4275305 h 5535789"/>
              <a:gd name="connsiteX79" fmla="*/ 6702425 w 7175498"/>
              <a:gd name="connsiteY79" fmla="*/ 4104491 h 5535789"/>
              <a:gd name="connsiteX80" fmla="*/ 1801546 w 7175498"/>
              <a:gd name="connsiteY80" fmla="*/ 4058188 h 5535789"/>
              <a:gd name="connsiteX81" fmla="*/ 1842133 w 7175498"/>
              <a:gd name="connsiteY81" fmla="*/ 4096889 h 5535789"/>
              <a:gd name="connsiteX82" fmla="*/ 1805097 w 7175498"/>
              <a:gd name="connsiteY82" fmla="*/ 4106395 h 5535789"/>
              <a:gd name="connsiteX83" fmla="*/ 1826574 w 7175498"/>
              <a:gd name="connsiteY83" fmla="*/ 4087605 h 5535789"/>
              <a:gd name="connsiteX84" fmla="*/ 1795454 w 7175498"/>
              <a:gd name="connsiteY84" fmla="*/ 4069037 h 5535789"/>
              <a:gd name="connsiteX85" fmla="*/ 1801546 w 7175498"/>
              <a:gd name="connsiteY85" fmla="*/ 4058188 h 5535789"/>
              <a:gd name="connsiteX86" fmla="*/ 1754338 w 7175498"/>
              <a:gd name="connsiteY86" fmla="*/ 3991122 h 5535789"/>
              <a:gd name="connsiteX87" fmla="*/ 1786037 w 7175498"/>
              <a:gd name="connsiteY87" fmla="*/ 4031465 h 5535789"/>
              <a:gd name="connsiteX88" fmla="*/ 1713866 w 7175498"/>
              <a:gd name="connsiteY88" fmla="*/ 4009435 h 5535789"/>
              <a:gd name="connsiteX89" fmla="*/ 1754338 w 7175498"/>
              <a:gd name="connsiteY89" fmla="*/ 3991122 h 5535789"/>
              <a:gd name="connsiteX90" fmla="*/ 1820549 w 7175498"/>
              <a:gd name="connsiteY90" fmla="*/ 3988369 h 5535789"/>
              <a:gd name="connsiteX91" fmla="*/ 1823653 w 7175498"/>
              <a:gd name="connsiteY91" fmla="*/ 3989298 h 5535789"/>
              <a:gd name="connsiteX92" fmla="*/ 1822120 w 7175498"/>
              <a:gd name="connsiteY92" fmla="*/ 4000503 h 5535789"/>
              <a:gd name="connsiteX93" fmla="*/ 1822159 w 7175498"/>
              <a:gd name="connsiteY93" fmla="*/ 4000351 h 5535789"/>
              <a:gd name="connsiteX94" fmla="*/ 1830704 w 7175498"/>
              <a:gd name="connsiteY94" fmla="*/ 4003462 h 5535789"/>
              <a:gd name="connsiteX95" fmla="*/ 1819911 w 7175498"/>
              <a:gd name="connsiteY95" fmla="*/ 4009239 h 5535789"/>
              <a:gd name="connsiteX96" fmla="*/ 1822003 w 7175498"/>
              <a:gd name="connsiteY96" fmla="*/ 4000969 h 5535789"/>
              <a:gd name="connsiteX97" fmla="*/ 1802131 w 7175498"/>
              <a:gd name="connsiteY97" fmla="*/ 3994969 h 5535789"/>
              <a:gd name="connsiteX98" fmla="*/ 1820549 w 7175498"/>
              <a:gd name="connsiteY98" fmla="*/ 3988369 h 5535789"/>
              <a:gd name="connsiteX99" fmla="*/ 1760428 w 7175498"/>
              <a:gd name="connsiteY99" fmla="*/ 3931726 h 5535789"/>
              <a:gd name="connsiteX100" fmla="*/ 1782117 w 7175498"/>
              <a:gd name="connsiteY100" fmla="*/ 3965824 h 5535789"/>
              <a:gd name="connsiteX101" fmla="*/ 1807122 w 7175498"/>
              <a:gd name="connsiteY101" fmla="*/ 3959663 h 5535789"/>
              <a:gd name="connsiteX102" fmla="*/ 1750696 w 7175498"/>
              <a:gd name="connsiteY102" fmla="*/ 3947341 h 5535789"/>
              <a:gd name="connsiteX103" fmla="*/ 1760428 w 7175498"/>
              <a:gd name="connsiteY103" fmla="*/ 3931726 h 5535789"/>
              <a:gd name="connsiteX104" fmla="*/ 1767885 w 7175498"/>
              <a:gd name="connsiteY104" fmla="*/ 3764418 h 5535789"/>
              <a:gd name="connsiteX105" fmla="*/ 1616164 w 7175498"/>
              <a:gd name="connsiteY105" fmla="*/ 3835230 h 5535789"/>
              <a:gd name="connsiteX106" fmla="*/ 1806403 w 7175498"/>
              <a:gd name="connsiteY106" fmla="*/ 3800001 h 5535789"/>
              <a:gd name="connsiteX107" fmla="*/ 1767885 w 7175498"/>
              <a:gd name="connsiteY107" fmla="*/ 3764418 h 5535789"/>
              <a:gd name="connsiteX108" fmla="*/ 1475600 w 7175498"/>
              <a:gd name="connsiteY108" fmla="*/ 2771397 h 5535789"/>
              <a:gd name="connsiteX109" fmla="*/ 1552574 w 7175498"/>
              <a:gd name="connsiteY109" fmla="*/ 2803647 h 5535789"/>
              <a:gd name="connsiteX110" fmla="*/ 1455420 w 7175498"/>
              <a:gd name="connsiteY110" fmla="*/ 2788446 h 5535789"/>
              <a:gd name="connsiteX111" fmla="*/ 1475600 w 7175498"/>
              <a:gd name="connsiteY111" fmla="*/ 2771397 h 5535789"/>
              <a:gd name="connsiteX112" fmla="*/ 1409544 w 7175498"/>
              <a:gd name="connsiteY112" fmla="*/ 2348482 h 5535789"/>
              <a:gd name="connsiteX113" fmla="*/ 1381760 w 7175498"/>
              <a:gd name="connsiteY113" fmla="*/ 2395399 h 5535789"/>
              <a:gd name="connsiteX114" fmla="*/ 1406677 w 7175498"/>
              <a:gd name="connsiteY114" fmla="*/ 2389011 h 5535789"/>
              <a:gd name="connsiteX115" fmla="*/ 1409544 w 7175498"/>
              <a:gd name="connsiteY115" fmla="*/ 2348482 h 5535789"/>
              <a:gd name="connsiteX116" fmla="*/ 1755748 w 7175498"/>
              <a:gd name="connsiteY116" fmla="*/ 2251884 h 5535789"/>
              <a:gd name="connsiteX117" fmla="*/ 1908808 w 7175498"/>
              <a:gd name="connsiteY117" fmla="*/ 2380716 h 5535789"/>
              <a:gd name="connsiteX118" fmla="*/ 1696056 w 7175498"/>
              <a:gd name="connsiteY118" fmla="*/ 2275694 h 5535789"/>
              <a:gd name="connsiteX119" fmla="*/ 1755748 w 7175498"/>
              <a:gd name="connsiteY119" fmla="*/ 2251884 h 5535789"/>
              <a:gd name="connsiteX120" fmla="*/ 1491777 w 7175498"/>
              <a:gd name="connsiteY120" fmla="*/ 2241873 h 5535789"/>
              <a:gd name="connsiteX121" fmla="*/ 1505898 w 7175498"/>
              <a:gd name="connsiteY121" fmla="*/ 2257837 h 5535789"/>
              <a:gd name="connsiteX122" fmla="*/ 1449705 w 7175498"/>
              <a:gd name="connsiteY122" fmla="*/ 2245474 h 5535789"/>
              <a:gd name="connsiteX123" fmla="*/ 1491777 w 7175498"/>
              <a:gd name="connsiteY123" fmla="*/ 2241873 h 5535789"/>
              <a:gd name="connsiteX124" fmla="*/ 993004 w 7175498"/>
              <a:gd name="connsiteY124" fmla="*/ 2070181 h 5535789"/>
              <a:gd name="connsiteX125" fmla="*/ 1213178 w 7175498"/>
              <a:gd name="connsiteY125" fmla="*/ 2359042 h 5535789"/>
              <a:gd name="connsiteX126" fmla="*/ 1553567 w 7175498"/>
              <a:gd name="connsiteY126" fmla="*/ 2444907 h 5535789"/>
              <a:gd name="connsiteX127" fmla="*/ 1719578 w 7175498"/>
              <a:gd name="connsiteY127" fmla="*/ 2575027 h 5535789"/>
              <a:gd name="connsiteX128" fmla="*/ 1272845 w 7175498"/>
              <a:gd name="connsiteY128" fmla="*/ 2436981 h 5535789"/>
              <a:gd name="connsiteX129" fmla="*/ 1247746 w 7175498"/>
              <a:gd name="connsiteY129" fmla="*/ 2390306 h 5535789"/>
              <a:gd name="connsiteX130" fmla="*/ 888421 w 7175498"/>
              <a:gd name="connsiteY130" fmla="*/ 2388764 h 5535789"/>
              <a:gd name="connsiteX131" fmla="*/ 993004 w 7175498"/>
              <a:gd name="connsiteY131" fmla="*/ 2070181 h 5535789"/>
              <a:gd name="connsiteX132" fmla="*/ 373349 w 7175498"/>
              <a:gd name="connsiteY132" fmla="*/ 1836317 h 5535789"/>
              <a:gd name="connsiteX133" fmla="*/ 559434 w 7175498"/>
              <a:gd name="connsiteY133" fmla="*/ 1928344 h 5535789"/>
              <a:gd name="connsiteX134" fmla="*/ 337186 w 7175498"/>
              <a:gd name="connsiteY134" fmla="*/ 1839144 h 5535789"/>
              <a:gd name="connsiteX135" fmla="*/ 373349 w 7175498"/>
              <a:gd name="connsiteY135" fmla="*/ 1836317 h 5535789"/>
              <a:gd name="connsiteX136" fmla="*/ 6100225 w 7175498"/>
              <a:gd name="connsiteY136" fmla="*/ 1803447 h 5535789"/>
              <a:gd name="connsiteX137" fmla="*/ 6129538 w 7175498"/>
              <a:gd name="connsiteY137" fmla="*/ 1807975 h 5535789"/>
              <a:gd name="connsiteX138" fmla="*/ 6067421 w 7175498"/>
              <a:gd name="connsiteY138" fmla="*/ 1876909 h 5535789"/>
              <a:gd name="connsiteX139" fmla="*/ 6100225 w 7175498"/>
              <a:gd name="connsiteY139" fmla="*/ 1803447 h 5535789"/>
              <a:gd name="connsiteX140" fmla="*/ 1359988 w 7175498"/>
              <a:gd name="connsiteY140" fmla="*/ 1790551 h 5535789"/>
              <a:gd name="connsiteX141" fmla="*/ 1569718 w 7175498"/>
              <a:gd name="connsiteY141" fmla="*/ 1936236 h 5535789"/>
              <a:gd name="connsiteX142" fmla="*/ 1532487 w 7175498"/>
              <a:gd name="connsiteY142" fmla="*/ 1998829 h 5535789"/>
              <a:gd name="connsiteX143" fmla="*/ 1359988 w 7175498"/>
              <a:gd name="connsiteY143" fmla="*/ 1790551 h 5535789"/>
              <a:gd name="connsiteX144" fmla="*/ 1238213 w 7175498"/>
              <a:gd name="connsiteY144" fmla="*/ 1728321 h 5535789"/>
              <a:gd name="connsiteX145" fmla="*/ 1244599 w 7175498"/>
              <a:gd name="connsiteY145" fmla="*/ 1753218 h 5535789"/>
              <a:gd name="connsiteX146" fmla="*/ 1207170 w 7175498"/>
              <a:gd name="connsiteY146" fmla="*/ 1762609 h 5535789"/>
              <a:gd name="connsiteX147" fmla="*/ 1200785 w 7175498"/>
              <a:gd name="connsiteY147" fmla="*/ 1737712 h 5535789"/>
              <a:gd name="connsiteX148" fmla="*/ 806720 w 7175498"/>
              <a:gd name="connsiteY148" fmla="*/ 1493396 h 5535789"/>
              <a:gd name="connsiteX149" fmla="*/ 994409 w 7175498"/>
              <a:gd name="connsiteY149" fmla="*/ 1604596 h 5535789"/>
              <a:gd name="connsiteX150" fmla="*/ 806720 w 7175498"/>
              <a:gd name="connsiteY150" fmla="*/ 1493396 h 5535789"/>
              <a:gd name="connsiteX151" fmla="*/ 6222928 w 7175498"/>
              <a:gd name="connsiteY151" fmla="*/ 1354309 h 5535789"/>
              <a:gd name="connsiteX152" fmla="*/ 6302629 w 7175498"/>
              <a:gd name="connsiteY152" fmla="*/ 1392116 h 5535789"/>
              <a:gd name="connsiteX153" fmla="*/ 6212677 w 7175498"/>
              <a:gd name="connsiteY153" fmla="*/ 1508171 h 5535789"/>
              <a:gd name="connsiteX154" fmla="*/ 6143228 w 7175498"/>
              <a:gd name="connsiteY154" fmla="*/ 1392116 h 5535789"/>
              <a:gd name="connsiteX155" fmla="*/ 6222928 w 7175498"/>
              <a:gd name="connsiteY155" fmla="*/ 1354309 h 5535789"/>
              <a:gd name="connsiteX156" fmla="*/ 2885576 w 7175498"/>
              <a:gd name="connsiteY156" fmla="*/ 1162538 h 5535789"/>
              <a:gd name="connsiteX157" fmla="*/ 2925919 w 7175498"/>
              <a:gd name="connsiteY157" fmla="*/ 1165631 h 5535789"/>
              <a:gd name="connsiteX158" fmla="*/ 2898293 w 7175498"/>
              <a:gd name="connsiteY158" fmla="*/ 1212701 h 5535789"/>
              <a:gd name="connsiteX159" fmla="*/ 2885576 w 7175498"/>
              <a:gd name="connsiteY159" fmla="*/ 1162538 h 5535789"/>
              <a:gd name="connsiteX160" fmla="*/ 39526 w 7175498"/>
              <a:gd name="connsiteY160" fmla="*/ 1137509 h 5535789"/>
              <a:gd name="connsiteX161" fmla="*/ 237488 w 7175498"/>
              <a:gd name="connsiteY161" fmla="*/ 1240364 h 5535789"/>
              <a:gd name="connsiteX162" fmla="*/ 0 w 7175498"/>
              <a:gd name="connsiteY162" fmla="*/ 1141802 h 5535789"/>
              <a:gd name="connsiteX163" fmla="*/ 39526 w 7175498"/>
              <a:gd name="connsiteY163" fmla="*/ 1137509 h 5535789"/>
              <a:gd name="connsiteX164" fmla="*/ 2906008 w 7175498"/>
              <a:gd name="connsiteY164" fmla="*/ 1087477 h 5535789"/>
              <a:gd name="connsiteX165" fmla="*/ 2937956 w 7175498"/>
              <a:gd name="connsiteY165" fmla="*/ 1109177 h 5535789"/>
              <a:gd name="connsiteX166" fmla="*/ 2871741 w 7175498"/>
              <a:gd name="connsiteY166" fmla="*/ 1112465 h 5535789"/>
              <a:gd name="connsiteX167" fmla="*/ 2906008 w 7175498"/>
              <a:gd name="connsiteY167" fmla="*/ 1087477 h 5535789"/>
              <a:gd name="connsiteX168" fmla="*/ 747113 w 7175498"/>
              <a:gd name="connsiteY168" fmla="*/ 798918 h 5535789"/>
              <a:gd name="connsiteX169" fmla="*/ 799463 w 7175498"/>
              <a:gd name="connsiteY169" fmla="*/ 844688 h 5535789"/>
              <a:gd name="connsiteX170" fmla="*/ 737235 w 7175498"/>
              <a:gd name="connsiteY170" fmla="*/ 807692 h 5535789"/>
              <a:gd name="connsiteX171" fmla="*/ 747113 w 7175498"/>
              <a:gd name="connsiteY171" fmla="*/ 798918 h 5535789"/>
              <a:gd name="connsiteX172" fmla="*/ 4284245 w 7175498"/>
              <a:gd name="connsiteY172" fmla="*/ 765663 h 5535789"/>
              <a:gd name="connsiteX173" fmla="*/ 4303394 w 7175498"/>
              <a:gd name="connsiteY173" fmla="*/ 840571 h 5535789"/>
              <a:gd name="connsiteX174" fmla="*/ 4176395 w 7175498"/>
              <a:gd name="connsiteY174" fmla="*/ 1019027 h 5535789"/>
              <a:gd name="connsiteX175" fmla="*/ 4284245 w 7175498"/>
              <a:gd name="connsiteY175" fmla="*/ 765663 h 5535789"/>
              <a:gd name="connsiteX176" fmla="*/ 716315 w 7175498"/>
              <a:gd name="connsiteY176" fmla="*/ 749691 h 5535789"/>
              <a:gd name="connsiteX177" fmla="*/ 737398 w 7175498"/>
              <a:gd name="connsiteY177" fmla="*/ 754368 h 5535789"/>
              <a:gd name="connsiteX178" fmla="*/ 700014 w 7175498"/>
              <a:gd name="connsiteY178" fmla="*/ 763834 h 5535789"/>
              <a:gd name="connsiteX179" fmla="*/ 716315 w 7175498"/>
              <a:gd name="connsiteY179" fmla="*/ 749691 h 5535789"/>
              <a:gd name="connsiteX180" fmla="*/ 2507489 w 7175498"/>
              <a:gd name="connsiteY180" fmla="*/ 518192 h 5535789"/>
              <a:gd name="connsiteX181" fmla="*/ 2652393 w 7175498"/>
              <a:gd name="connsiteY181" fmla="*/ 664648 h 5535789"/>
              <a:gd name="connsiteX182" fmla="*/ 2352675 w 7175498"/>
              <a:gd name="connsiteY182" fmla="*/ 634928 h 5535789"/>
              <a:gd name="connsiteX183" fmla="*/ 2507489 w 7175498"/>
              <a:gd name="connsiteY183" fmla="*/ 518192 h 5535789"/>
              <a:gd name="connsiteX184" fmla="*/ 4585337 w 7175498"/>
              <a:gd name="connsiteY184" fmla="*/ 490938 h 5535789"/>
              <a:gd name="connsiteX185" fmla="*/ 4584236 w 7175498"/>
              <a:gd name="connsiteY185" fmla="*/ 902672 h 5535789"/>
              <a:gd name="connsiteX186" fmla="*/ 4741227 w 7175498"/>
              <a:gd name="connsiteY186" fmla="*/ 1100833 h 5535789"/>
              <a:gd name="connsiteX187" fmla="*/ 5324272 w 7175498"/>
              <a:gd name="connsiteY187" fmla="*/ 1362185 h 5535789"/>
              <a:gd name="connsiteX188" fmla="*/ 5236199 w 7175498"/>
              <a:gd name="connsiteY188" fmla="*/ 1636968 h 5535789"/>
              <a:gd name="connsiteX189" fmla="*/ 5652786 w 7175498"/>
              <a:gd name="connsiteY189" fmla="*/ 1630583 h 5535789"/>
              <a:gd name="connsiteX190" fmla="*/ 5667978 w 7175498"/>
              <a:gd name="connsiteY190" fmla="*/ 1673298 h 5535789"/>
              <a:gd name="connsiteX191" fmla="*/ 5174768 w 7175498"/>
              <a:gd name="connsiteY191" fmla="*/ 1812008 h 5535789"/>
              <a:gd name="connsiteX192" fmla="*/ 5187979 w 7175498"/>
              <a:gd name="connsiteY192" fmla="*/ 1967894 h 5535789"/>
              <a:gd name="connsiteX193" fmla="*/ 5232015 w 7175498"/>
              <a:gd name="connsiteY193" fmla="*/ 1983307 h 5535789"/>
              <a:gd name="connsiteX194" fmla="*/ 5226291 w 7175498"/>
              <a:gd name="connsiteY194" fmla="*/ 2064333 h 5535789"/>
              <a:gd name="connsiteX195" fmla="*/ 5434804 w 7175498"/>
              <a:gd name="connsiteY195" fmla="*/ 1998279 h 5535789"/>
              <a:gd name="connsiteX196" fmla="*/ 5562731 w 7175498"/>
              <a:gd name="connsiteY196" fmla="*/ 1978683 h 5535789"/>
              <a:gd name="connsiteX197" fmla="*/ 5600382 w 7175498"/>
              <a:gd name="connsiteY197" fmla="*/ 2022719 h 5535789"/>
              <a:gd name="connsiteX198" fmla="*/ 5693960 w 7175498"/>
              <a:gd name="connsiteY198" fmla="*/ 2025361 h 5535789"/>
              <a:gd name="connsiteX199" fmla="*/ 5808015 w 7175498"/>
              <a:gd name="connsiteY199" fmla="*/ 1796375 h 5535789"/>
              <a:gd name="connsiteX200" fmla="*/ 5837299 w 7175498"/>
              <a:gd name="connsiteY200" fmla="*/ 1801880 h 5535789"/>
              <a:gd name="connsiteX201" fmla="*/ 5799208 w 7175498"/>
              <a:gd name="connsiteY201" fmla="*/ 1865732 h 5535789"/>
              <a:gd name="connsiteX202" fmla="*/ 5859098 w 7175498"/>
              <a:gd name="connsiteY202" fmla="*/ 1996518 h 5535789"/>
              <a:gd name="connsiteX203" fmla="*/ 5828052 w 7175498"/>
              <a:gd name="connsiteY203" fmla="*/ 2031086 h 5535789"/>
              <a:gd name="connsiteX204" fmla="*/ 6015648 w 7175498"/>
              <a:gd name="connsiteY204" fmla="*/ 2089433 h 5535789"/>
              <a:gd name="connsiteX205" fmla="*/ 6179244 w 7175498"/>
              <a:gd name="connsiteY205" fmla="*/ 1742211 h 5535789"/>
              <a:gd name="connsiteX206" fmla="*/ 6294400 w 7175498"/>
              <a:gd name="connsiteY206" fmla="*/ 1673298 h 5535789"/>
              <a:gd name="connsiteX207" fmla="*/ 6275244 w 7175498"/>
              <a:gd name="connsiteY207" fmla="*/ 2170239 h 5535789"/>
              <a:gd name="connsiteX208" fmla="*/ 6340198 w 7175498"/>
              <a:gd name="connsiteY208" fmla="*/ 2060149 h 5535789"/>
              <a:gd name="connsiteX209" fmla="*/ 6412198 w 7175498"/>
              <a:gd name="connsiteY209" fmla="*/ 2082167 h 5535789"/>
              <a:gd name="connsiteX210" fmla="*/ 6500271 w 7175498"/>
              <a:gd name="connsiteY210" fmla="*/ 2324364 h 5535789"/>
              <a:gd name="connsiteX211" fmla="*/ 6559280 w 7175498"/>
              <a:gd name="connsiteY211" fmla="*/ 2295961 h 5535789"/>
              <a:gd name="connsiteX212" fmla="*/ 6540785 w 7175498"/>
              <a:gd name="connsiteY212" fmla="*/ 2327226 h 5535789"/>
              <a:gd name="connsiteX213" fmla="*/ 6768454 w 7175498"/>
              <a:gd name="connsiteY213" fmla="*/ 2335593 h 5535789"/>
              <a:gd name="connsiteX214" fmla="*/ 6887794 w 7175498"/>
              <a:gd name="connsiteY214" fmla="*/ 2489718 h 5535789"/>
              <a:gd name="connsiteX215" fmla="*/ 6788491 w 7175498"/>
              <a:gd name="connsiteY215" fmla="*/ 2621825 h 5535789"/>
              <a:gd name="connsiteX216" fmla="*/ 6816236 w 7175498"/>
              <a:gd name="connsiteY216" fmla="*/ 2574265 h 5535789"/>
              <a:gd name="connsiteX217" fmla="*/ 6738952 w 7175498"/>
              <a:gd name="connsiteY217" fmla="*/ 2740059 h 5535789"/>
              <a:gd name="connsiteX218" fmla="*/ 6764272 w 7175498"/>
              <a:gd name="connsiteY218" fmla="*/ 2786737 h 5535789"/>
              <a:gd name="connsiteX219" fmla="*/ 6820420 w 7175498"/>
              <a:gd name="connsiteY219" fmla="*/ 2798847 h 5535789"/>
              <a:gd name="connsiteX220" fmla="*/ 6945704 w 7175498"/>
              <a:gd name="connsiteY220" fmla="*/ 2926110 h 5535789"/>
              <a:gd name="connsiteX221" fmla="*/ 6765374 w 7175498"/>
              <a:gd name="connsiteY221" fmla="*/ 3051832 h 5535789"/>
              <a:gd name="connsiteX222" fmla="*/ 6825484 w 7175498"/>
              <a:gd name="connsiteY222" fmla="*/ 3182618 h 5535789"/>
              <a:gd name="connsiteX223" fmla="*/ 7031355 w 7175498"/>
              <a:gd name="connsiteY223" fmla="*/ 3209700 h 5535789"/>
              <a:gd name="connsiteX224" fmla="*/ 6875465 w 7175498"/>
              <a:gd name="connsiteY224" fmla="*/ 3222911 h 5535789"/>
              <a:gd name="connsiteX225" fmla="*/ 6807648 w 7175498"/>
              <a:gd name="connsiteY225" fmla="*/ 3372853 h 5535789"/>
              <a:gd name="connsiteX226" fmla="*/ 6866878 w 7175498"/>
              <a:gd name="connsiteY226" fmla="*/ 3397513 h 5535789"/>
              <a:gd name="connsiteX227" fmla="*/ 6800823 w 7175498"/>
              <a:gd name="connsiteY227" fmla="*/ 3401035 h 5535789"/>
              <a:gd name="connsiteX228" fmla="*/ 6793116 w 7175498"/>
              <a:gd name="connsiteY228" fmla="*/ 3734826 h 5535789"/>
              <a:gd name="connsiteX229" fmla="*/ 6532200 w 7175498"/>
              <a:gd name="connsiteY229" fmla="*/ 3960730 h 5535789"/>
              <a:gd name="connsiteX230" fmla="*/ 6323906 w 7175498"/>
              <a:gd name="connsiteY230" fmla="*/ 4133129 h 5535789"/>
              <a:gd name="connsiteX231" fmla="*/ 6155466 w 7175498"/>
              <a:gd name="connsiteY231" fmla="*/ 4149643 h 5535789"/>
              <a:gd name="connsiteX232" fmla="*/ 6177484 w 7175498"/>
              <a:gd name="connsiteY232" fmla="*/ 4396023 h 5535789"/>
              <a:gd name="connsiteX233" fmla="*/ 6284493 w 7175498"/>
              <a:gd name="connsiteY233" fmla="*/ 4607614 h 5535789"/>
              <a:gd name="connsiteX234" fmla="*/ 6501374 w 7175498"/>
              <a:gd name="connsiteY234" fmla="*/ 4937883 h 5535789"/>
              <a:gd name="connsiteX235" fmla="*/ 6241337 w 7175498"/>
              <a:gd name="connsiteY235" fmla="*/ 4698989 h 5535789"/>
              <a:gd name="connsiteX236" fmla="*/ 5999136 w 7175498"/>
              <a:gd name="connsiteY236" fmla="*/ 4216577 h 5535789"/>
              <a:gd name="connsiteX237" fmla="*/ 5781154 w 7175498"/>
              <a:gd name="connsiteY237" fmla="*/ 4245641 h 5535789"/>
              <a:gd name="connsiteX238" fmla="*/ 5705191 w 7175498"/>
              <a:gd name="connsiteY238" fmla="*/ 4676530 h 5535789"/>
              <a:gd name="connsiteX239" fmla="*/ 5761338 w 7175498"/>
              <a:gd name="connsiteY239" fmla="*/ 4688640 h 5535789"/>
              <a:gd name="connsiteX240" fmla="*/ 5683393 w 7175498"/>
              <a:gd name="connsiteY240" fmla="*/ 4695246 h 5535789"/>
              <a:gd name="connsiteX241" fmla="*/ 5622182 w 7175498"/>
              <a:gd name="connsiteY241" fmla="*/ 4923351 h 5535789"/>
              <a:gd name="connsiteX242" fmla="*/ 5570219 w 7175498"/>
              <a:gd name="connsiteY242" fmla="*/ 4511837 h 5535789"/>
              <a:gd name="connsiteX243" fmla="*/ 5636274 w 7175498"/>
              <a:gd name="connsiteY243" fmla="*/ 4561377 h 5535789"/>
              <a:gd name="connsiteX244" fmla="*/ 5612934 w 7175498"/>
              <a:gd name="connsiteY244" fmla="*/ 4262154 h 5535789"/>
              <a:gd name="connsiteX245" fmla="*/ 5207577 w 7175498"/>
              <a:gd name="connsiteY245" fmla="*/ 4285933 h 5535789"/>
              <a:gd name="connsiteX246" fmla="*/ 5126327 w 7175498"/>
              <a:gd name="connsiteY246" fmla="*/ 4279989 h 5535789"/>
              <a:gd name="connsiteX247" fmla="*/ 5080089 w 7175498"/>
              <a:gd name="connsiteY247" fmla="*/ 4358152 h 5535789"/>
              <a:gd name="connsiteX248" fmla="*/ 4950621 w 7175498"/>
              <a:gd name="connsiteY248" fmla="*/ 4059370 h 5535789"/>
              <a:gd name="connsiteX249" fmla="*/ 4872456 w 7175498"/>
              <a:gd name="connsiteY249" fmla="*/ 4012912 h 5535789"/>
              <a:gd name="connsiteX250" fmla="*/ 4564199 w 7175498"/>
              <a:gd name="connsiteY250" fmla="*/ 3946858 h 5535789"/>
              <a:gd name="connsiteX251" fmla="*/ 4598328 w 7175498"/>
              <a:gd name="connsiteY251" fmla="*/ 3924840 h 5535789"/>
              <a:gd name="connsiteX252" fmla="*/ 4541961 w 7175498"/>
              <a:gd name="connsiteY252" fmla="*/ 3858787 h 5535789"/>
              <a:gd name="connsiteX253" fmla="*/ 4302621 w 7175498"/>
              <a:gd name="connsiteY253" fmla="*/ 4065755 h 5535789"/>
              <a:gd name="connsiteX254" fmla="*/ 4166328 w 7175498"/>
              <a:gd name="connsiteY254" fmla="*/ 4259952 h 5535789"/>
              <a:gd name="connsiteX255" fmla="*/ 4423942 w 7175498"/>
              <a:gd name="connsiteY255" fmla="*/ 4645485 h 5535789"/>
              <a:gd name="connsiteX256" fmla="*/ 4709080 w 7175498"/>
              <a:gd name="connsiteY256" fmla="*/ 4877994 h 5535789"/>
              <a:gd name="connsiteX257" fmla="*/ 4728456 w 7175498"/>
              <a:gd name="connsiteY257" fmla="*/ 5005918 h 5535789"/>
              <a:gd name="connsiteX258" fmla="*/ 4628493 w 7175498"/>
              <a:gd name="connsiteY258" fmla="*/ 4978175 h 5535789"/>
              <a:gd name="connsiteX259" fmla="*/ 4295796 w 7175498"/>
              <a:gd name="connsiteY259" fmla="*/ 4558735 h 5535789"/>
              <a:gd name="connsiteX260" fmla="*/ 4006475 w 7175498"/>
              <a:gd name="connsiteY260" fmla="*/ 4725410 h 5535789"/>
              <a:gd name="connsiteX261" fmla="*/ 3818879 w 7175498"/>
              <a:gd name="connsiteY261" fmla="*/ 4667063 h 5535789"/>
              <a:gd name="connsiteX262" fmla="*/ 3453374 w 7175498"/>
              <a:gd name="connsiteY262" fmla="*/ 4534956 h 5535789"/>
              <a:gd name="connsiteX263" fmla="*/ 3375870 w 7175498"/>
              <a:gd name="connsiteY263" fmla="*/ 4647687 h 5535789"/>
              <a:gd name="connsiteX264" fmla="*/ 3301228 w 7175498"/>
              <a:gd name="connsiteY264" fmla="*/ 4666622 h 5535789"/>
              <a:gd name="connsiteX265" fmla="*/ 3306952 w 7175498"/>
              <a:gd name="connsiteY265" fmla="*/ 4585597 h 5535789"/>
              <a:gd name="connsiteX266" fmla="*/ 3073118 w 7175498"/>
              <a:gd name="connsiteY266" fmla="*/ 4605413 h 5535789"/>
              <a:gd name="connsiteX267" fmla="*/ 3030402 w 7175498"/>
              <a:gd name="connsiteY267" fmla="*/ 4802032 h 5535789"/>
              <a:gd name="connsiteX268" fmla="*/ 3086549 w 7175498"/>
              <a:gd name="connsiteY268" fmla="*/ 4814362 h 5535789"/>
              <a:gd name="connsiteX269" fmla="*/ 3073118 w 7175498"/>
              <a:gd name="connsiteY269" fmla="*/ 5229179 h 5535789"/>
              <a:gd name="connsiteX270" fmla="*/ 3157448 w 7175498"/>
              <a:gd name="connsiteY270" fmla="*/ 5247454 h 5535789"/>
              <a:gd name="connsiteX271" fmla="*/ 3117154 w 7175498"/>
              <a:gd name="connsiteY271" fmla="*/ 5297655 h 5535789"/>
              <a:gd name="connsiteX272" fmla="*/ 2982622 w 7175498"/>
              <a:gd name="connsiteY272" fmla="*/ 5239087 h 5535789"/>
              <a:gd name="connsiteX273" fmla="*/ 2979099 w 7175498"/>
              <a:gd name="connsiteY273" fmla="*/ 5173033 h 5535789"/>
              <a:gd name="connsiteX274" fmla="*/ 2999576 w 7175498"/>
              <a:gd name="connsiteY274" fmla="*/ 4889223 h 5535789"/>
              <a:gd name="connsiteX275" fmla="*/ 2977558 w 7175498"/>
              <a:gd name="connsiteY275" fmla="*/ 4907938 h 5535789"/>
              <a:gd name="connsiteX276" fmla="*/ 3008604 w 7175498"/>
              <a:gd name="connsiteY276" fmla="*/ 4873590 h 5535789"/>
              <a:gd name="connsiteX277" fmla="*/ 2995613 w 7175498"/>
              <a:gd name="connsiteY277" fmla="*/ 4770549 h 5535789"/>
              <a:gd name="connsiteX278" fmla="*/ 2906219 w 7175498"/>
              <a:gd name="connsiteY278" fmla="*/ 4992489 h 5535789"/>
              <a:gd name="connsiteX279" fmla="*/ 2675466 w 7175498"/>
              <a:gd name="connsiteY279" fmla="*/ 5024855 h 5535789"/>
              <a:gd name="connsiteX280" fmla="*/ 2603687 w 7175498"/>
              <a:gd name="connsiteY280" fmla="*/ 5002837 h 5535789"/>
              <a:gd name="connsiteX281" fmla="*/ 2550402 w 7175498"/>
              <a:gd name="connsiteY281" fmla="*/ 4950214 h 5535789"/>
              <a:gd name="connsiteX282" fmla="*/ 2344751 w 7175498"/>
              <a:gd name="connsiteY282" fmla="*/ 5029038 h 5535789"/>
              <a:gd name="connsiteX283" fmla="*/ 2260421 w 7175498"/>
              <a:gd name="connsiteY283" fmla="*/ 5010763 h 5535789"/>
              <a:gd name="connsiteX284" fmla="*/ 2375797 w 7175498"/>
              <a:gd name="connsiteY284" fmla="*/ 4994690 h 5535789"/>
              <a:gd name="connsiteX285" fmla="*/ 2134916 w 7175498"/>
              <a:gd name="connsiteY285" fmla="*/ 4830437 h 5535789"/>
              <a:gd name="connsiteX286" fmla="*/ 2197228 w 7175498"/>
              <a:gd name="connsiteY286" fmla="*/ 4814584 h 5535789"/>
              <a:gd name="connsiteX287" fmla="*/ 2299834 w 7175498"/>
              <a:gd name="connsiteY287" fmla="*/ 4748531 h 5535789"/>
              <a:gd name="connsiteX288" fmla="*/ 2233779 w 7175498"/>
              <a:gd name="connsiteY288" fmla="*/ 4752054 h 5535789"/>
              <a:gd name="connsiteX289" fmla="*/ 2227393 w 7175498"/>
              <a:gd name="connsiteY289" fmla="*/ 4726953 h 5535789"/>
              <a:gd name="connsiteX290" fmla="*/ 2298072 w 7175498"/>
              <a:gd name="connsiteY290" fmla="*/ 4536499 h 5535789"/>
              <a:gd name="connsiteX291" fmla="*/ 2359944 w 7175498"/>
              <a:gd name="connsiteY291" fmla="*/ 4414520 h 5535789"/>
              <a:gd name="connsiteX292" fmla="*/ 2400457 w 7175498"/>
              <a:gd name="connsiteY292" fmla="*/ 4417382 h 5535789"/>
              <a:gd name="connsiteX293" fmla="*/ 2375357 w 7175498"/>
              <a:gd name="connsiteY293" fmla="*/ 4370704 h 5535789"/>
              <a:gd name="connsiteX294" fmla="*/ 2025706 w 7175498"/>
              <a:gd name="connsiteY294" fmla="*/ 4300687 h 5535789"/>
              <a:gd name="connsiteX295" fmla="*/ 2006990 w 7175498"/>
              <a:gd name="connsiteY295" fmla="*/ 4331953 h 5535789"/>
              <a:gd name="connsiteX296" fmla="*/ 2022403 w 7175498"/>
              <a:gd name="connsiteY296" fmla="*/ 4287917 h 5535789"/>
              <a:gd name="connsiteX297" fmla="*/ 1990697 w 7175498"/>
              <a:gd name="connsiteY297" fmla="*/ 4163296 h 5535789"/>
              <a:gd name="connsiteX298" fmla="*/ 1900201 w 7175498"/>
              <a:gd name="connsiteY298" fmla="*/ 4173204 h 5535789"/>
              <a:gd name="connsiteX299" fmla="*/ 1968678 w 7175498"/>
              <a:gd name="connsiteY299" fmla="*/ 4129168 h 5535789"/>
              <a:gd name="connsiteX300" fmla="*/ 1828862 w 7175498"/>
              <a:gd name="connsiteY300" fmla="*/ 4002565 h 5535789"/>
              <a:gd name="connsiteX301" fmla="*/ 1852201 w 7175498"/>
              <a:gd name="connsiteY301" fmla="*/ 3933209 h 5535789"/>
              <a:gd name="connsiteX302" fmla="*/ 1802440 w 7175498"/>
              <a:gd name="connsiteY302" fmla="*/ 3945979 h 5535789"/>
              <a:gd name="connsiteX303" fmla="*/ 1836349 w 7175498"/>
              <a:gd name="connsiteY303" fmla="*/ 3870898 h 5535789"/>
              <a:gd name="connsiteX304" fmla="*/ 1543064 w 7175498"/>
              <a:gd name="connsiteY304" fmla="*/ 3866055 h 5535789"/>
              <a:gd name="connsiteX305" fmla="*/ 1515321 w 7175498"/>
              <a:gd name="connsiteY305" fmla="*/ 3912953 h 5535789"/>
              <a:gd name="connsiteX306" fmla="*/ 1518183 w 7175498"/>
              <a:gd name="connsiteY306" fmla="*/ 3872440 h 5535789"/>
              <a:gd name="connsiteX307" fmla="*/ 1209927 w 7175498"/>
              <a:gd name="connsiteY307" fmla="*/ 4017317 h 5535789"/>
              <a:gd name="connsiteX308" fmla="*/ 783211 w 7175498"/>
              <a:gd name="connsiteY308" fmla="*/ 4166158 h 5535789"/>
              <a:gd name="connsiteX309" fmla="*/ 1184385 w 7175498"/>
              <a:gd name="connsiteY309" fmla="*/ 3917797 h 5535789"/>
              <a:gd name="connsiteX310" fmla="*/ 1131761 w 7175498"/>
              <a:gd name="connsiteY310" fmla="*/ 3971080 h 5535789"/>
              <a:gd name="connsiteX311" fmla="*/ 1462037 w 7175498"/>
              <a:gd name="connsiteY311" fmla="*/ 3807267 h 5535789"/>
              <a:gd name="connsiteX312" fmla="*/ 1748274 w 7175498"/>
              <a:gd name="connsiteY312" fmla="*/ 3681104 h 5535789"/>
              <a:gd name="connsiteX313" fmla="*/ 1560899 w 7175498"/>
              <a:gd name="connsiteY313" fmla="*/ 3622757 h 5535789"/>
              <a:gd name="connsiteX314" fmla="*/ 1472825 w 7175498"/>
              <a:gd name="connsiteY314" fmla="*/ 3485806 h 5535789"/>
              <a:gd name="connsiteX315" fmla="*/ 1494844 w 7175498"/>
              <a:gd name="connsiteY315" fmla="*/ 3467091 h 5535789"/>
              <a:gd name="connsiteX316" fmla="*/ 1765890 w 7175498"/>
              <a:gd name="connsiteY316" fmla="*/ 3384744 h 5535789"/>
              <a:gd name="connsiteX317" fmla="*/ 1691027 w 7175498"/>
              <a:gd name="connsiteY317" fmla="*/ 3403679 h 5535789"/>
              <a:gd name="connsiteX318" fmla="*/ 1768752 w 7175498"/>
              <a:gd name="connsiteY318" fmla="*/ 3344231 h 5535789"/>
              <a:gd name="connsiteX319" fmla="*/ 1431211 w 7175498"/>
              <a:gd name="connsiteY319" fmla="*/ 3217849 h 5535789"/>
              <a:gd name="connsiteX320" fmla="*/ 1356569 w 7175498"/>
              <a:gd name="connsiteY320" fmla="*/ 3237004 h 5535789"/>
              <a:gd name="connsiteX321" fmla="*/ 1390697 w 7175498"/>
              <a:gd name="connsiteY321" fmla="*/ 3214986 h 5535789"/>
              <a:gd name="connsiteX322" fmla="*/ 1240972 w 7175498"/>
              <a:gd name="connsiteY322" fmla="*/ 3200014 h 5535789"/>
              <a:gd name="connsiteX323" fmla="*/ 1105780 w 7175498"/>
              <a:gd name="connsiteY323" fmla="*/ 2982257 h 5535789"/>
              <a:gd name="connsiteX324" fmla="*/ 728386 w 7175498"/>
              <a:gd name="connsiteY324" fmla="*/ 3012202 h 5535789"/>
              <a:gd name="connsiteX325" fmla="*/ 475615 w 7175498"/>
              <a:gd name="connsiteY325" fmla="*/ 2957377 h 5535789"/>
              <a:gd name="connsiteX326" fmla="*/ 856093 w 7175498"/>
              <a:gd name="connsiteY326" fmla="*/ 2939983 h 5535789"/>
              <a:gd name="connsiteX327" fmla="*/ 1261449 w 7175498"/>
              <a:gd name="connsiteY327" fmla="*/ 2916204 h 5535789"/>
              <a:gd name="connsiteX328" fmla="*/ 1192972 w 7175498"/>
              <a:gd name="connsiteY328" fmla="*/ 2960240 h 5535789"/>
              <a:gd name="connsiteX329" fmla="*/ 1218073 w 7175498"/>
              <a:gd name="connsiteY329" fmla="*/ 3006917 h 5535789"/>
              <a:gd name="connsiteX330" fmla="*/ 1740128 w 7175498"/>
              <a:gd name="connsiteY330" fmla="*/ 3232160 h 5535789"/>
              <a:gd name="connsiteX331" fmla="*/ 1627174 w 7175498"/>
              <a:gd name="connsiteY331" fmla="*/ 3101814 h 5535789"/>
              <a:gd name="connsiteX332" fmla="*/ 1671211 w 7175498"/>
              <a:gd name="connsiteY332" fmla="*/ 3064164 h 5535789"/>
              <a:gd name="connsiteX333" fmla="*/ 1573890 w 7175498"/>
              <a:gd name="connsiteY333" fmla="*/ 2942845 h 5535789"/>
              <a:gd name="connsiteX334" fmla="*/ 1611101 w 7175498"/>
              <a:gd name="connsiteY334" fmla="*/ 2880315 h 5535789"/>
              <a:gd name="connsiteX335" fmla="*/ 1554734 w 7175498"/>
              <a:gd name="connsiteY335" fmla="*/ 2868205 h 5535789"/>
              <a:gd name="connsiteX336" fmla="*/ 1629596 w 7175498"/>
              <a:gd name="connsiteY336" fmla="*/ 2849049 h 5535789"/>
              <a:gd name="connsiteX337" fmla="*/ 1682440 w 7175498"/>
              <a:gd name="connsiteY337" fmla="*/ 2795766 h 5535789"/>
              <a:gd name="connsiteX338" fmla="*/ 1678697 w 7175498"/>
              <a:gd name="connsiteY338" fmla="*/ 2677310 h 5535789"/>
              <a:gd name="connsiteX339" fmla="*/ 1824899 w 7175498"/>
              <a:gd name="connsiteY339" fmla="*/ 2573606 h 5535789"/>
              <a:gd name="connsiteX340" fmla="*/ 1979027 w 7175498"/>
              <a:gd name="connsiteY340" fmla="*/ 2295300 h 5535789"/>
              <a:gd name="connsiteX341" fmla="*/ 2025706 w 7175498"/>
              <a:gd name="connsiteY341" fmla="*/ 2269980 h 5535789"/>
              <a:gd name="connsiteX342" fmla="*/ 1981670 w 7175498"/>
              <a:gd name="connsiteY342" fmla="*/ 2254567 h 5535789"/>
              <a:gd name="connsiteX343" fmla="*/ 2311944 w 7175498"/>
              <a:gd name="connsiteY343" fmla="*/ 1984848 h 5535789"/>
              <a:gd name="connsiteX344" fmla="*/ 2289925 w 7175498"/>
              <a:gd name="connsiteY344" fmla="*/ 2003563 h 5535789"/>
              <a:gd name="connsiteX345" fmla="*/ 2075027 w 7175498"/>
              <a:gd name="connsiteY345" fmla="*/ 1727900 h 5535789"/>
              <a:gd name="connsiteX346" fmla="*/ 2078109 w 7175498"/>
              <a:gd name="connsiteY346" fmla="*/ 1740450 h 5535789"/>
              <a:gd name="connsiteX347" fmla="*/ 1956348 w 7175498"/>
              <a:gd name="connsiteY347" fmla="*/ 1731643 h 5535789"/>
              <a:gd name="connsiteX348" fmla="*/ 1485816 w 7175498"/>
              <a:gd name="connsiteY348" fmla="*/ 1812008 h 5535789"/>
              <a:gd name="connsiteX349" fmla="*/ 1871577 w 7175498"/>
              <a:gd name="connsiteY349" fmla="*/ 1607244 h 5535789"/>
              <a:gd name="connsiteX350" fmla="*/ 2013816 w 7175498"/>
              <a:gd name="connsiteY350" fmla="*/ 1545374 h 5535789"/>
              <a:gd name="connsiteX351" fmla="*/ 2060935 w 7175498"/>
              <a:gd name="connsiteY351" fmla="*/ 1573117 h 5535789"/>
              <a:gd name="connsiteX352" fmla="*/ 2050367 w 7175498"/>
              <a:gd name="connsiteY352" fmla="*/ 1553741 h 5535789"/>
              <a:gd name="connsiteX353" fmla="*/ 2167063 w 7175498"/>
              <a:gd name="connsiteY353" fmla="*/ 1625739 h 5535789"/>
              <a:gd name="connsiteX354" fmla="*/ 2251173 w 7175498"/>
              <a:gd name="connsiteY354" fmla="*/ 1590951 h 5535789"/>
              <a:gd name="connsiteX355" fmla="*/ 2201632 w 7175498"/>
              <a:gd name="connsiteY355" fmla="*/ 1657005 h 5535789"/>
              <a:gd name="connsiteX356" fmla="*/ 2396054 w 7175498"/>
              <a:gd name="connsiteY356" fmla="*/ 1846136 h 5535789"/>
              <a:gd name="connsiteX357" fmla="*/ 2370953 w 7175498"/>
              <a:gd name="connsiteY357" fmla="*/ 1852521 h 5535789"/>
              <a:gd name="connsiteX358" fmla="*/ 2507907 w 7175498"/>
              <a:gd name="connsiteY358" fmla="*/ 1764449 h 5535789"/>
              <a:gd name="connsiteX359" fmla="*/ 2409265 w 7175498"/>
              <a:gd name="connsiteY359" fmla="*/ 1378038 h 5535789"/>
              <a:gd name="connsiteX360" fmla="*/ 2392531 w 7175498"/>
              <a:gd name="connsiteY360" fmla="*/ 1156758 h 5535789"/>
              <a:gd name="connsiteX361" fmla="*/ 2477081 w 7175498"/>
              <a:gd name="connsiteY361" fmla="*/ 1228096 h 5535789"/>
              <a:gd name="connsiteX362" fmla="*/ 2545778 w 7175498"/>
              <a:gd name="connsiteY362" fmla="*/ 1237123 h 5535789"/>
              <a:gd name="connsiteX363" fmla="*/ 2492714 w 7175498"/>
              <a:gd name="connsiteY363" fmla="*/ 1237123 h 5535789"/>
              <a:gd name="connsiteX364" fmla="*/ 2530806 w 7175498"/>
              <a:gd name="connsiteY364" fmla="*/ 1333562 h 5535789"/>
              <a:gd name="connsiteX365" fmla="*/ 2497118 w 7175498"/>
              <a:gd name="connsiteY365" fmla="*/ 1461706 h 5535789"/>
              <a:gd name="connsiteX366" fmla="*/ 2778732 w 7175498"/>
              <a:gd name="connsiteY366" fmla="*/ 1681885 h 5535789"/>
              <a:gd name="connsiteX367" fmla="*/ 2793485 w 7175498"/>
              <a:gd name="connsiteY367" fmla="*/ 1478880 h 5535789"/>
              <a:gd name="connsiteX368" fmla="*/ 2846989 w 7175498"/>
              <a:gd name="connsiteY368" fmla="*/ 1584786 h 5535789"/>
              <a:gd name="connsiteX369" fmla="*/ 3088090 w 7175498"/>
              <a:gd name="connsiteY369" fmla="*/ 1801880 h 5535789"/>
              <a:gd name="connsiteX370" fmla="*/ 3333595 w 7175498"/>
              <a:gd name="connsiteY370" fmla="*/ 1566951 h 5535789"/>
              <a:gd name="connsiteX371" fmla="*/ 3765594 w 7175498"/>
              <a:gd name="connsiteY371" fmla="*/ 1230958 h 5535789"/>
              <a:gd name="connsiteX372" fmla="*/ 4260346 w 7175498"/>
              <a:gd name="connsiteY372" fmla="*/ 985239 h 5535789"/>
              <a:gd name="connsiteX373" fmla="*/ 4360530 w 7175498"/>
              <a:gd name="connsiteY373" fmla="*/ 1065824 h 5535789"/>
              <a:gd name="connsiteX374" fmla="*/ 4432089 w 7175498"/>
              <a:gd name="connsiteY374" fmla="*/ 1034339 h 5535789"/>
              <a:gd name="connsiteX375" fmla="*/ 4529410 w 7175498"/>
              <a:gd name="connsiteY375" fmla="*/ 531671 h 5535789"/>
              <a:gd name="connsiteX376" fmla="*/ 4585337 w 7175498"/>
              <a:gd name="connsiteY376" fmla="*/ 490938 h 5535789"/>
              <a:gd name="connsiteX377" fmla="*/ 2036501 w 7175498"/>
              <a:gd name="connsiteY377" fmla="*/ 330689 h 5535789"/>
              <a:gd name="connsiteX378" fmla="*/ 2090418 w 7175498"/>
              <a:gd name="connsiteY378" fmla="*/ 489437 h 5535789"/>
              <a:gd name="connsiteX379" fmla="*/ 2036501 w 7175498"/>
              <a:gd name="connsiteY379" fmla="*/ 330689 h 5535789"/>
              <a:gd name="connsiteX380" fmla="*/ 3254386 w 7175498"/>
              <a:gd name="connsiteY380" fmla="*/ 6783 h 5535789"/>
              <a:gd name="connsiteX381" fmla="*/ 3421716 w 7175498"/>
              <a:gd name="connsiteY381" fmla="*/ 455147 h 5535789"/>
              <a:gd name="connsiteX382" fmla="*/ 3188335 w 7175498"/>
              <a:gd name="connsiteY382" fmla="*/ 10086 h 5535789"/>
              <a:gd name="connsiteX383" fmla="*/ 3254386 w 7175498"/>
              <a:gd name="connsiteY383" fmla="*/ 6783 h 5535789"/>
              <a:gd name="connsiteX384" fmla="*/ 4231305 w 7175498"/>
              <a:gd name="connsiteY384" fmla="*/ 613 h 5535789"/>
              <a:gd name="connsiteX385" fmla="*/ 4222050 w 7175498"/>
              <a:gd name="connsiteY385" fmla="*/ 104627 h 5535789"/>
              <a:gd name="connsiteX386" fmla="*/ 4209052 w 7175498"/>
              <a:gd name="connsiteY386" fmla="*/ 1723 h 5535789"/>
              <a:gd name="connsiteX387" fmla="*/ 4231305 w 7175498"/>
              <a:gd name="connsiteY387" fmla="*/ 613 h 553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</a:cxnLst>
            <a:rect l="l" t="t" r="r" b="b"/>
            <a:pathLst>
              <a:path w="7175498" h="5535789">
                <a:moveTo>
                  <a:pt x="2634451" y="5207403"/>
                </a:moveTo>
                <a:cubicBezTo>
                  <a:pt x="2649375" y="5206522"/>
                  <a:pt x="2666031" y="5210044"/>
                  <a:pt x="2670759" y="5212686"/>
                </a:cubicBezTo>
                <a:cubicBezTo>
                  <a:pt x="2672078" y="5258920"/>
                  <a:pt x="2630520" y="5238225"/>
                  <a:pt x="2608532" y="5228538"/>
                </a:cubicBezTo>
                <a:cubicBezTo>
                  <a:pt x="2606334" y="5213567"/>
                  <a:pt x="2619526" y="5208283"/>
                  <a:pt x="2634451" y="5207403"/>
                </a:cubicBezTo>
                <a:close/>
                <a:moveTo>
                  <a:pt x="3220328" y="5171457"/>
                </a:moveTo>
                <a:cubicBezTo>
                  <a:pt x="3226633" y="5170081"/>
                  <a:pt x="3234369" y="5169779"/>
                  <a:pt x="3244849" y="5171815"/>
                </a:cubicBezTo>
                <a:cubicBezTo>
                  <a:pt x="3241098" y="5204168"/>
                  <a:pt x="3180644" y="5218915"/>
                  <a:pt x="3166745" y="5178638"/>
                </a:cubicBezTo>
                <a:cubicBezTo>
                  <a:pt x="3195372" y="5189367"/>
                  <a:pt x="3201412" y="5175584"/>
                  <a:pt x="3220328" y="5171457"/>
                </a:cubicBezTo>
                <a:close/>
                <a:moveTo>
                  <a:pt x="2190080" y="5149066"/>
                </a:moveTo>
                <a:cubicBezTo>
                  <a:pt x="2229483" y="5159584"/>
                  <a:pt x="2159702" y="5193108"/>
                  <a:pt x="2153098" y="5211295"/>
                </a:cubicBezTo>
                <a:cubicBezTo>
                  <a:pt x="2113915" y="5200777"/>
                  <a:pt x="2183696" y="5167253"/>
                  <a:pt x="2190080" y="5149066"/>
                </a:cubicBezTo>
                <a:close/>
                <a:moveTo>
                  <a:pt x="2932428" y="5145891"/>
                </a:moveTo>
                <a:cubicBezTo>
                  <a:pt x="2921537" y="5164489"/>
                  <a:pt x="2907947" y="5181365"/>
                  <a:pt x="2892102" y="5195966"/>
                </a:cubicBezTo>
                <a:cubicBezTo>
                  <a:pt x="2860370" y="5213835"/>
                  <a:pt x="2860811" y="5177657"/>
                  <a:pt x="2835910" y="5183834"/>
                </a:cubicBezTo>
                <a:cubicBezTo>
                  <a:pt x="2835910" y="5163098"/>
                  <a:pt x="2860811" y="5189128"/>
                  <a:pt x="2857946" y="5164862"/>
                </a:cubicBezTo>
                <a:cubicBezTo>
                  <a:pt x="2872710" y="5163759"/>
                  <a:pt x="2868083" y="5175672"/>
                  <a:pt x="2861031" y="5177436"/>
                </a:cubicBezTo>
                <a:cubicBezTo>
                  <a:pt x="2874914" y="5201702"/>
                  <a:pt x="2903561" y="5147435"/>
                  <a:pt x="2932428" y="5145891"/>
                </a:cubicBezTo>
                <a:close/>
                <a:moveTo>
                  <a:pt x="2330725" y="5113378"/>
                </a:moveTo>
                <a:cubicBezTo>
                  <a:pt x="2432063" y="5107316"/>
                  <a:pt x="2497414" y="5161883"/>
                  <a:pt x="2582569" y="5182371"/>
                </a:cubicBezTo>
                <a:cubicBezTo>
                  <a:pt x="2595111" y="5316978"/>
                  <a:pt x="2604133" y="5448059"/>
                  <a:pt x="2518758" y="5504237"/>
                </a:cubicBezTo>
                <a:cubicBezTo>
                  <a:pt x="2362971" y="5606899"/>
                  <a:pt x="2203663" y="5442992"/>
                  <a:pt x="2186940" y="5243616"/>
                </a:cubicBezTo>
                <a:cubicBezTo>
                  <a:pt x="2207403" y="5238329"/>
                  <a:pt x="2208944" y="5203520"/>
                  <a:pt x="2252951" y="5187218"/>
                </a:cubicBezTo>
                <a:cubicBezTo>
                  <a:pt x="2258012" y="5143157"/>
                  <a:pt x="2210264" y="5187218"/>
                  <a:pt x="2215325" y="5143157"/>
                </a:cubicBezTo>
                <a:cubicBezTo>
                  <a:pt x="2259168" y="5124155"/>
                  <a:pt x="2296945" y="5115398"/>
                  <a:pt x="2330725" y="5113378"/>
                </a:cubicBezTo>
                <a:close/>
                <a:moveTo>
                  <a:pt x="2230118" y="5045561"/>
                </a:moveTo>
                <a:cubicBezTo>
                  <a:pt x="2220200" y="5085942"/>
                  <a:pt x="2171493" y="5102932"/>
                  <a:pt x="2146367" y="5133825"/>
                </a:cubicBezTo>
                <a:cubicBezTo>
                  <a:pt x="2139315" y="5111759"/>
                  <a:pt x="2155183" y="5102712"/>
                  <a:pt x="2146367" y="5080646"/>
                </a:cubicBezTo>
                <a:cubicBezTo>
                  <a:pt x="2204552" y="5080867"/>
                  <a:pt x="2187361" y="5070275"/>
                  <a:pt x="2230118" y="5045561"/>
                </a:cubicBezTo>
                <a:close/>
                <a:moveTo>
                  <a:pt x="1576182" y="5042550"/>
                </a:moveTo>
                <a:cubicBezTo>
                  <a:pt x="1580969" y="5042519"/>
                  <a:pt x="1586624" y="5044159"/>
                  <a:pt x="1594071" y="5048348"/>
                </a:cubicBezTo>
                <a:cubicBezTo>
                  <a:pt x="1598294" y="5061618"/>
                  <a:pt x="1596631" y="5076061"/>
                  <a:pt x="1589505" y="5088028"/>
                </a:cubicBezTo>
                <a:cubicBezTo>
                  <a:pt x="1582377" y="5099994"/>
                  <a:pt x="1570467" y="5108343"/>
                  <a:pt x="1556777" y="5110965"/>
                </a:cubicBezTo>
                <a:cubicBezTo>
                  <a:pt x="1542817" y="5099090"/>
                  <a:pt x="1533838" y="5082406"/>
                  <a:pt x="1531620" y="5064222"/>
                </a:cubicBezTo>
                <a:cubicBezTo>
                  <a:pt x="1555288" y="5057773"/>
                  <a:pt x="1561825" y="5042643"/>
                  <a:pt x="1576182" y="5042550"/>
                </a:cubicBezTo>
                <a:close/>
                <a:moveTo>
                  <a:pt x="2104390" y="4918985"/>
                </a:moveTo>
                <a:cubicBezTo>
                  <a:pt x="2143315" y="4918765"/>
                  <a:pt x="2160688" y="4954430"/>
                  <a:pt x="2185758" y="4977766"/>
                </a:cubicBezTo>
                <a:cubicBezTo>
                  <a:pt x="2202032" y="4968740"/>
                  <a:pt x="2188617" y="4943862"/>
                  <a:pt x="2185758" y="4924709"/>
                </a:cubicBezTo>
                <a:cubicBezTo>
                  <a:pt x="2202032" y="4913481"/>
                  <a:pt x="2228642" y="4965437"/>
                  <a:pt x="2226443" y="4927571"/>
                </a:cubicBezTo>
                <a:cubicBezTo>
                  <a:pt x="2251073" y="4929552"/>
                  <a:pt x="2218086" y="4985251"/>
                  <a:pt x="2188837" y="4990315"/>
                </a:cubicBezTo>
                <a:cubicBezTo>
                  <a:pt x="2167725" y="4954650"/>
                  <a:pt x="2114286" y="4973583"/>
                  <a:pt x="2104390" y="4918985"/>
                </a:cubicBezTo>
                <a:close/>
                <a:moveTo>
                  <a:pt x="2041639" y="4884879"/>
                </a:moveTo>
                <a:cubicBezTo>
                  <a:pt x="2045028" y="4884080"/>
                  <a:pt x="2047931" y="4884151"/>
                  <a:pt x="2050574" y="4885874"/>
                </a:cubicBezTo>
                <a:cubicBezTo>
                  <a:pt x="2054098" y="4888171"/>
                  <a:pt x="2057158" y="4893407"/>
                  <a:pt x="2060287" y="4903437"/>
                </a:cubicBezTo>
                <a:cubicBezTo>
                  <a:pt x="2038548" y="4910491"/>
                  <a:pt x="2029545" y="4894619"/>
                  <a:pt x="2007586" y="4903437"/>
                </a:cubicBezTo>
                <a:cubicBezTo>
                  <a:pt x="2032180" y="4948187"/>
                  <a:pt x="2063581" y="4913798"/>
                  <a:pt x="2091688" y="4921734"/>
                </a:cubicBezTo>
                <a:cubicBezTo>
                  <a:pt x="2083124" y="4964280"/>
                  <a:pt x="2035255" y="4925261"/>
                  <a:pt x="2004512" y="4944219"/>
                </a:cubicBezTo>
                <a:lnTo>
                  <a:pt x="1991995" y="4894399"/>
                </a:lnTo>
                <a:cubicBezTo>
                  <a:pt x="2016946" y="4897498"/>
                  <a:pt x="2031475" y="4887276"/>
                  <a:pt x="2041639" y="4884879"/>
                </a:cubicBezTo>
                <a:close/>
                <a:moveTo>
                  <a:pt x="2122397" y="4834631"/>
                </a:moveTo>
                <a:cubicBezTo>
                  <a:pt x="2133598" y="4862680"/>
                  <a:pt x="2090110" y="4857821"/>
                  <a:pt x="2094723" y="4881895"/>
                </a:cubicBezTo>
                <a:cubicBezTo>
                  <a:pt x="2080007" y="4883000"/>
                  <a:pt x="2084620" y="4871073"/>
                  <a:pt x="2091428" y="4869306"/>
                </a:cubicBezTo>
                <a:cubicBezTo>
                  <a:pt x="2080498" y="4860694"/>
                  <a:pt x="2072763" y="4848637"/>
                  <a:pt x="2069465" y="4835072"/>
                </a:cubicBezTo>
                <a:cubicBezTo>
                  <a:pt x="2082204" y="4832201"/>
                  <a:pt x="2083521" y="4847882"/>
                  <a:pt x="2088353" y="4856717"/>
                </a:cubicBezTo>
                <a:cubicBezTo>
                  <a:pt x="2096871" y="4845674"/>
                  <a:pt x="2108880" y="4837883"/>
                  <a:pt x="2122397" y="4834631"/>
                </a:cubicBezTo>
                <a:close/>
                <a:moveTo>
                  <a:pt x="2328237" y="4649010"/>
                </a:moveTo>
                <a:cubicBezTo>
                  <a:pt x="2328237" y="4664642"/>
                  <a:pt x="2270329" y="4697229"/>
                  <a:pt x="2316127" y="4705155"/>
                </a:cubicBezTo>
                <a:cubicBezTo>
                  <a:pt x="2319650" y="4691725"/>
                  <a:pt x="2361485" y="4649670"/>
                  <a:pt x="2328237" y="4649010"/>
                </a:cubicBezTo>
                <a:close/>
                <a:moveTo>
                  <a:pt x="2455063" y="4417162"/>
                </a:moveTo>
                <a:lnTo>
                  <a:pt x="2405301" y="4429932"/>
                </a:lnTo>
                <a:cubicBezTo>
                  <a:pt x="2407283" y="4487399"/>
                  <a:pt x="2389448" y="4533196"/>
                  <a:pt x="2377999" y="4582736"/>
                </a:cubicBezTo>
                <a:cubicBezTo>
                  <a:pt x="2400678" y="4580754"/>
                  <a:pt x="2411687" y="4597488"/>
                  <a:pt x="2415430" y="4626772"/>
                </a:cubicBezTo>
                <a:cubicBezTo>
                  <a:pt x="2583870" y="4607616"/>
                  <a:pt x="2555246" y="4464060"/>
                  <a:pt x="2455063" y="4417162"/>
                </a:cubicBezTo>
                <a:close/>
                <a:moveTo>
                  <a:pt x="6924675" y="4405801"/>
                </a:moveTo>
                <a:cubicBezTo>
                  <a:pt x="6962111" y="4402941"/>
                  <a:pt x="6959689" y="4466300"/>
                  <a:pt x="7012760" y="4436600"/>
                </a:cubicBezTo>
                <a:cubicBezTo>
                  <a:pt x="7005053" y="4512278"/>
                  <a:pt x="7073980" y="4523938"/>
                  <a:pt x="7131676" y="4538898"/>
                </a:cubicBezTo>
                <a:cubicBezTo>
                  <a:pt x="7138723" y="4605776"/>
                  <a:pt x="7134098" y="4608856"/>
                  <a:pt x="7175498" y="4660115"/>
                </a:cubicBezTo>
                <a:cubicBezTo>
                  <a:pt x="7054381" y="4638335"/>
                  <a:pt x="7012760" y="4483459"/>
                  <a:pt x="6924675" y="4405801"/>
                </a:cubicBezTo>
                <a:close/>
                <a:moveTo>
                  <a:pt x="6888433" y="4294058"/>
                </a:moveTo>
                <a:cubicBezTo>
                  <a:pt x="6927522" y="4295499"/>
                  <a:pt x="6961685" y="4397662"/>
                  <a:pt x="7005953" y="4411717"/>
                </a:cubicBezTo>
                <a:cubicBezTo>
                  <a:pt x="6959981" y="4425800"/>
                  <a:pt x="6898611" y="4333823"/>
                  <a:pt x="6871335" y="4300157"/>
                </a:cubicBezTo>
                <a:cubicBezTo>
                  <a:pt x="6877164" y="4295702"/>
                  <a:pt x="6882849" y="4293852"/>
                  <a:pt x="6888433" y="4294058"/>
                </a:cubicBezTo>
                <a:close/>
                <a:moveTo>
                  <a:pt x="1924270" y="4224594"/>
                </a:moveTo>
                <a:cubicBezTo>
                  <a:pt x="1929431" y="4223936"/>
                  <a:pt x="1935631" y="4225522"/>
                  <a:pt x="1942544" y="4229883"/>
                </a:cubicBezTo>
                <a:cubicBezTo>
                  <a:pt x="1945177" y="4242246"/>
                  <a:pt x="1929596" y="4243350"/>
                  <a:pt x="1920816" y="4248870"/>
                </a:cubicBezTo>
                <a:cubicBezTo>
                  <a:pt x="1938374" y="4284195"/>
                  <a:pt x="1944299" y="4229883"/>
                  <a:pt x="1970416" y="4236065"/>
                </a:cubicBezTo>
                <a:cubicBezTo>
                  <a:pt x="1993898" y="4274701"/>
                  <a:pt x="1936618" y="4265428"/>
                  <a:pt x="1914672" y="4276909"/>
                </a:cubicBezTo>
                <a:cubicBezTo>
                  <a:pt x="1902656" y="4248759"/>
                  <a:pt x="1908788" y="4226571"/>
                  <a:pt x="1924270" y="4224594"/>
                </a:cubicBezTo>
                <a:close/>
                <a:moveTo>
                  <a:pt x="6702425" y="4104491"/>
                </a:moveTo>
                <a:cubicBezTo>
                  <a:pt x="6772775" y="4134687"/>
                  <a:pt x="6818866" y="4205877"/>
                  <a:pt x="6865618" y="4275305"/>
                </a:cubicBezTo>
                <a:cubicBezTo>
                  <a:pt x="6788861" y="4244932"/>
                  <a:pt x="6729238" y="4182525"/>
                  <a:pt x="6702425" y="4104491"/>
                </a:cubicBezTo>
                <a:close/>
                <a:moveTo>
                  <a:pt x="1801546" y="4058188"/>
                </a:moveTo>
                <a:cubicBezTo>
                  <a:pt x="1814274" y="4056105"/>
                  <a:pt x="1842133" y="4077492"/>
                  <a:pt x="1842133" y="4096889"/>
                </a:cubicBezTo>
                <a:lnTo>
                  <a:pt x="1805097" y="4106395"/>
                </a:lnTo>
                <a:cubicBezTo>
                  <a:pt x="1801590" y="4094237"/>
                  <a:pt x="1817150" y="4092910"/>
                  <a:pt x="1826574" y="4087605"/>
                </a:cubicBezTo>
                <a:cubicBezTo>
                  <a:pt x="1817370" y="4077879"/>
                  <a:pt x="1810138" y="4067931"/>
                  <a:pt x="1795454" y="4069037"/>
                </a:cubicBezTo>
                <a:cubicBezTo>
                  <a:pt x="1794742" y="4062184"/>
                  <a:pt x="1797303" y="4058882"/>
                  <a:pt x="1801546" y="4058188"/>
                </a:cubicBezTo>
                <a:close/>
                <a:moveTo>
                  <a:pt x="1754338" y="3991122"/>
                </a:moveTo>
                <a:cubicBezTo>
                  <a:pt x="1772242" y="3994840"/>
                  <a:pt x="1788685" y="4008333"/>
                  <a:pt x="1786037" y="4031465"/>
                </a:cubicBezTo>
                <a:cubicBezTo>
                  <a:pt x="1763083" y="4021992"/>
                  <a:pt x="1749620" y="3997098"/>
                  <a:pt x="1713866" y="4009435"/>
                </a:cubicBezTo>
                <a:cubicBezTo>
                  <a:pt x="1717065" y="3993463"/>
                  <a:pt x="1736433" y="3987405"/>
                  <a:pt x="1754338" y="3991122"/>
                </a:cubicBezTo>
                <a:close/>
                <a:moveTo>
                  <a:pt x="1820549" y="3988369"/>
                </a:moveTo>
                <a:cubicBezTo>
                  <a:pt x="1822315" y="3987547"/>
                  <a:pt x="1823376" y="3987526"/>
                  <a:pt x="1823653" y="3989298"/>
                </a:cubicBezTo>
                <a:lnTo>
                  <a:pt x="1822120" y="4000503"/>
                </a:lnTo>
                <a:lnTo>
                  <a:pt x="1822159" y="4000351"/>
                </a:lnTo>
                <a:lnTo>
                  <a:pt x="1830704" y="4003462"/>
                </a:lnTo>
                <a:cubicBezTo>
                  <a:pt x="1827345" y="4005796"/>
                  <a:pt x="1823722" y="4007735"/>
                  <a:pt x="1819911" y="4009239"/>
                </a:cubicBezTo>
                <a:lnTo>
                  <a:pt x="1822003" y="4000969"/>
                </a:lnTo>
                <a:lnTo>
                  <a:pt x="1802131" y="3994969"/>
                </a:lnTo>
                <a:cubicBezTo>
                  <a:pt x="1810669" y="3994858"/>
                  <a:pt x="1817019" y="3990012"/>
                  <a:pt x="1820549" y="3988369"/>
                </a:cubicBezTo>
                <a:close/>
                <a:moveTo>
                  <a:pt x="1760428" y="3931726"/>
                </a:moveTo>
                <a:cubicBezTo>
                  <a:pt x="1775935" y="3926631"/>
                  <a:pt x="1802364" y="3949322"/>
                  <a:pt x="1782117" y="3965824"/>
                </a:cubicBezTo>
                <a:lnTo>
                  <a:pt x="1807122" y="3959663"/>
                </a:lnTo>
                <a:cubicBezTo>
                  <a:pt x="1799155" y="4005430"/>
                  <a:pt x="1766406" y="3947341"/>
                  <a:pt x="1750696" y="3947341"/>
                </a:cubicBezTo>
                <a:cubicBezTo>
                  <a:pt x="1751304" y="3938210"/>
                  <a:pt x="1755259" y="3933424"/>
                  <a:pt x="1760428" y="3931726"/>
                </a:cubicBezTo>
                <a:close/>
                <a:moveTo>
                  <a:pt x="1767885" y="3764418"/>
                </a:moveTo>
                <a:cubicBezTo>
                  <a:pt x="1715578" y="3756502"/>
                  <a:pt x="1632679" y="3818716"/>
                  <a:pt x="1616164" y="3835230"/>
                </a:cubicBezTo>
                <a:cubicBezTo>
                  <a:pt x="1680211" y="3827203"/>
                  <a:pt x="1743731" y="3815439"/>
                  <a:pt x="1806403" y="3800001"/>
                </a:cubicBezTo>
                <a:cubicBezTo>
                  <a:pt x="1799357" y="3777488"/>
                  <a:pt x="1785321" y="3767057"/>
                  <a:pt x="1767885" y="3764418"/>
                </a:cubicBezTo>
                <a:close/>
                <a:moveTo>
                  <a:pt x="1475600" y="2771397"/>
                </a:moveTo>
                <a:cubicBezTo>
                  <a:pt x="1497469" y="2772048"/>
                  <a:pt x="1524090" y="2815048"/>
                  <a:pt x="1552574" y="2803647"/>
                </a:cubicBezTo>
                <a:cubicBezTo>
                  <a:pt x="1534026" y="2845284"/>
                  <a:pt x="1491190" y="2777211"/>
                  <a:pt x="1455420" y="2788446"/>
                </a:cubicBezTo>
                <a:cubicBezTo>
                  <a:pt x="1461548" y="2775669"/>
                  <a:pt x="1468310" y="2771180"/>
                  <a:pt x="1475600" y="2771397"/>
                </a:cubicBezTo>
                <a:close/>
                <a:moveTo>
                  <a:pt x="1409544" y="2348482"/>
                </a:moveTo>
                <a:cubicBezTo>
                  <a:pt x="1466213" y="2343636"/>
                  <a:pt x="1417703" y="2424914"/>
                  <a:pt x="1381760" y="2395399"/>
                </a:cubicBezTo>
                <a:cubicBezTo>
                  <a:pt x="1382642" y="2375795"/>
                  <a:pt x="1392565" y="2394738"/>
                  <a:pt x="1406677" y="2389011"/>
                </a:cubicBezTo>
                <a:cubicBezTo>
                  <a:pt x="1420789" y="2383284"/>
                  <a:pt x="1411308" y="2363680"/>
                  <a:pt x="1409544" y="2348482"/>
                </a:cubicBezTo>
                <a:close/>
                <a:moveTo>
                  <a:pt x="1755748" y="2251884"/>
                </a:moveTo>
                <a:cubicBezTo>
                  <a:pt x="1817671" y="2248323"/>
                  <a:pt x="1881884" y="2301949"/>
                  <a:pt x="1908808" y="2380716"/>
                </a:cubicBezTo>
                <a:cubicBezTo>
                  <a:pt x="1843838" y="2582394"/>
                  <a:pt x="1598930" y="2396568"/>
                  <a:pt x="1696056" y="2275694"/>
                </a:cubicBezTo>
                <a:cubicBezTo>
                  <a:pt x="1714722" y="2260612"/>
                  <a:pt x="1735107" y="2253071"/>
                  <a:pt x="1755748" y="2251884"/>
                </a:cubicBezTo>
                <a:close/>
                <a:moveTo>
                  <a:pt x="1491777" y="2241873"/>
                </a:moveTo>
                <a:cubicBezTo>
                  <a:pt x="1495896" y="2243460"/>
                  <a:pt x="1500410" y="2248013"/>
                  <a:pt x="1505898" y="2257837"/>
                </a:cubicBezTo>
                <a:cubicBezTo>
                  <a:pt x="1538603" y="2252318"/>
                  <a:pt x="1453437" y="2280134"/>
                  <a:pt x="1449705" y="2245474"/>
                </a:cubicBezTo>
                <a:cubicBezTo>
                  <a:pt x="1470613" y="2259052"/>
                  <a:pt x="1479421" y="2237113"/>
                  <a:pt x="1491777" y="2241873"/>
                </a:cubicBezTo>
                <a:close/>
                <a:moveTo>
                  <a:pt x="993004" y="2070181"/>
                </a:moveTo>
                <a:cubicBezTo>
                  <a:pt x="1141842" y="2064236"/>
                  <a:pt x="1200628" y="2243013"/>
                  <a:pt x="1213178" y="2359042"/>
                </a:cubicBezTo>
                <a:cubicBezTo>
                  <a:pt x="1333393" y="2378857"/>
                  <a:pt x="1430710" y="2482116"/>
                  <a:pt x="1553567" y="2444907"/>
                </a:cubicBezTo>
                <a:cubicBezTo>
                  <a:pt x="1587474" y="2522847"/>
                  <a:pt x="1649563" y="2556313"/>
                  <a:pt x="1719578" y="2575027"/>
                </a:cubicBezTo>
                <a:cubicBezTo>
                  <a:pt x="1579768" y="2584934"/>
                  <a:pt x="1442820" y="2435660"/>
                  <a:pt x="1272845" y="2436981"/>
                </a:cubicBezTo>
                <a:cubicBezTo>
                  <a:pt x="1271524" y="2409460"/>
                  <a:pt x="1255892" y="2405937"/>
                  <a:pt x="1247746" y="2390306"/>
                </a:cubicBezTo>
                <a:cubicBezTo>
                  <a:pt x="1098247" y="2403956"/>
                  <a:pt x="1018765" y="2434559"/>
                  <a:pt x="888421" y="2388764"/>
                </a:cubicBezTo>
                <a:cubicBezTo>
                  <a:pt x="766445" y="2276258"/>
                  <a:pt x="876532" y="2074804"/>
                  <a:pt x="993004" y="2070181"/>
                </a:cubicBezTo>
                <a:close/>
                <a:moveTo>
                  <a:pt x="373349" y="1836317"/>
                </a:moveTo>
                <a:cubicBezTo>
                  <a:pt x="451372" y="1840345"/>
                  <a:pt x="488437" y="1912773"/>
                  <a:pt x="559434" y="1928344"/>
                </a:cubicBezTo>
                <a:cubicBezTo>
                  <a:pt x="504092" y="1913185"/>
                  <a:pt x="403992" y="1908571"/>
                  <a:pt x="337186" y="1839144"/>
                </a:cubicBezTo>
                <a:cubicBezTo>
                  <a:pt x="350221" y="1836562"/>
                  <a:pt x="362203" y="1835742"/>
                  <a:pt x="373349" y="1836317"/>
                </a:cubicBezTo>
                <a:close/>
                <a:moveTo>
                  <a:pt x="6100225" y="1803447"/>
                </a:moveTo>
                <a:cubicBezTo>
                  <a:pt x="6110250" y="1802098"/>
                  <a:pt x="6120617" y="1803461"/>
                  <a:pt x="6129538" y="1807975"/>
                </a:cubicBezTo>
                <a:cubicBezTo>
                  <a:pt x="6137909" y="1848279"/>
                  <a:pt x="6115220" y="1870082"/>
                  <a:pt x="6067421" y="1876909"/>
                </a:cubicBezTo>
                <a:cubicBezTo>
                  <a:pt x="6043135" y="1835945"/>
                  <a:pt x="6070147" y="1807494"/>
                  <a:pt x="6100225" y="1803447"/>
                </a:cubicBezTo>
                <a:close/>
                <a:moveTo>
                  <a:pt x="1359988" y="1790551"/>
                </a:moveTo>
                <a:cubicBezTo>
                  <a:pt x="1452736" y="1800690"/>
                  <a:pt x="1511778" y="1867691"/>
                  <a:pt x="1569718" y="1936236"/>
                </a:cubicBezTo>
                <a:cubicBezTo>
                  <a:pt x="1559904" y="1958540"/>
                  <a:pt x="1547400" y="1979561"/>
                  <a:pt x="1532487" y="1998829"/>
                </a:cubicBezTo>
                <a:cubicBezTo>
                  <a:pt x="1526098" y="1917061"/>
                  <a:pt x="1343025" y="1909126"/>
                  <a:pt x="1359988" y="1790551"/>
                </a:cubicBezTo>
                <a:close/>
                <a:moveTo>
                  <a:pt x="1238213" y="1728321"/>
                </a:moveTo>
                <a:cubicBezTo>
                  <a:pt x="1240196" y="1736620"/>
                  <a:pt x="1242397" y="1744919"/>
                  <a:pt x="1244599" y="1753218"/>
                </a:cubicBezTo>
                <a:lnTo>
                  <a:pt x="1207170" y="1762609"/>
                </a:lnTo>
                <a:cubicBezTo>
                  <a:pt x="1204968" y="1754310"/>
                  <a:pt x="1202987" y="1746011"/>
                  <a:pt x="1200785" y="1737712"/>
                </a:cubicBezTo>
                <a:close/>
                <a:moveTo>
                  <a:pt x="806720" y="1493396"/>
                </a:moveTo>
                <a:cubicBezTo>
                  <a:pt x="895277" y="1487023"/>
                  <a:pt x="928321" y="1571851"/>
                  <a:pt x="994409" y="1604596"/>
                </a:cubicBezTo>
                <a:cubicBezTo>
                  <a:pt x="963568" y="1594048"/>
                  <a:pt x="772795" y="1613386"/>
                  <a:pt x="806720" y="1493396"/>
                </a:cubicBezTo>
                <a:close/>
                <a:moveTo>
                  <a:pt x="6222928" y="1354309"/>
                </a:moveTo>
                <a:cubicBezTo>
                  <a:pt x="6253817" y="1354309"/>
                  <a:pt x="6283073" y="1368186"/>
                  <a:pt x="6302629" y="1392116"/>
                </a:cubicBezTo>
                <a:cubicBezTo>
                  <a:pt x="6306818" y="1451026"/>
                  <a:pt x="6278818" y="1491182"/>
                  <a:pt x="6212677" y="1508171"/>
                </a:cubicBezTo>
                <a:cubicBezTo>
                  <a:pt x="6168582" y="1508612"/>
                  <a:pt x="6137275" y="1420799"/>
                  <a:pt x="6143228" y="1392116"/>
                </a:cubicBezTo>
                <a:cubicBezTo>
                  <a:pt x="6162782" y="1368186"/>
                  <a:pt x="6192039" y="1354309"/>
                  <a:pt x="6222928" y="1354309"/>
                </a:cubicBezTo>
                <a:close/>
                <a:moveTo>
                  <a:pt x="2885576" y="1162538"/>
                </a:moveTo>
                <a:cubicBezTo>
                  <a:pt x="2898255" y="1168276"/>
                  <a:pt x="2912525" y="1169369"/>
                  <a:pt x="2925919" y="1165631"/>
                </a:cubicBezTo>
                <a:cubicBezTo>
                  <a:pt x="2930523" y="1189498"/>
                  <a:pt x="2887111" y="1184857"/>
                  <a:pt x="2898293" y="1212701"/>
                </a:cubicBezTo>
                <a:cubicBezTo>
                  <a:pt x="2881630" y="1204966"/>
                  <a:pt x="2882507" y="1186846"/>
                  <a:pt x="2885576" y="1162538"/>
                </a:cubicBezTo>
                <a:close/>
                <a:moveTo>
                  <a:pt x="39526" y="1137509"/>
                </a:moveTo>
                <a:cubicBezTo>
                  <a:pt x="123741" y="1140984"/>
                  <a:pt x="156601" y="1230931"/>
                  <a:pt x="237488" y="1240364"/>
                </a:cubicBezTo>
                <a:cubicBezTo>
                  <a:pt x="198090" y="1275564"/>
                  <a:pt x="23991" y="1249164"/>
                  <a:pt x="0" y="1141802"/>
                </a:cubicBezTo>
                <a:cubicBezTo>
                  <a:pt x="14417" y="1138282"/>
                  <a:pt x="27495" y="1137013"/>
                  <a:pt x="39526" y="1137509"/>
                </a:cubicBezTo>
                <a:close/>
                <a:moveTo>
                  <a:pt x="2906008" y="1087477"/>
                </a:moveTo>
                <a:cubicBezTo>
                  <a:pt x="2924603" y="1083806"/>
                  <a:pt x="2942812" y="1087915"/>
                  <a:pt x="2937956" y="1109177"/>
                </a:cubicBezTo>
                <a:cubicBezTo>
                  <a:pt x="2906173" y="1128247"/>
                  <a:pt x="2901317" y="1099752"/>
                  <a:pt x="2871741" y="1112465"/>
                </a:cubicBezTo>
                <a:cubicBezTo>
                  <a:pt x="2868431" y="1102601"/>
                  <a:pt x="2887412" y="1091149"/>
                  <a:pt x="2906008" y="1087477"/>
                </a:cubicBezTo>
                <a:close/>
                <a:moveTo>
                  <a:pt x="747113" y="798918"/>
                </a:moveTo>
                <a:cubicBezTo>
                  <a:pt x="763762" y="799062"/>
                  <a:pt x="795848" y="823052"/>
                  <a:pt x="799463" y="844688"/>
                </a:cubicBezTo>
                <a:cubicBezTo>
                  <a:pt x="770102" y="848211"/>
                  <a:pt x="761995" y="813197"/>
                  <a:pt x="737235" y="807692"/>
                </a:cubicBezTo>
                <a:cubicBezTo>
                  <a:pt x="737728" y="801471"/>
                  <a:pt x="741563" y="798870"/>
                  <a:pt x="747113" y="798918"/>
                </a:cubicBezTo>
                <a:close/>
                <a:moveTo>
                  <a:pt x="4284245" y="765663"/>
                </a:moveTo>
                <a:cubicBezTo>
                  <a:pt x="4295030" y="812591"/>
                  <a:pt x="4279403" y="804880"/>
                  <a:pt x="4303394" y="840571"/>
                </a:cubicBezTo>
                <a:cubicBezTo>
                  <a:pt x="4227679" y="879567"/>
                  <a:pt x="4240004" y="972099"/>
                  <a:pt x="4176395" y="1019027"/>
                </a:cubicBezTo>
                <a:cubicBezTo>
                  <a:pt x="4213152" y="934866"/>
                  <a:pt x="4179036" y="809726"/>
                  <a:pt x="4284245" y="765663"/>
                </a:cubicBezTo>
                <a:close/>
                <a:moveTo>
                  <a:pt x="716315" y="749691"/>
                </a:moveTo>
                <a:cubicBezTo>
                  <a:pt x="724753" y="748205"/>
                  <a:pt x="733989" y="749856"/>
                  <a:pt x="737398" y="754368"/>
                </a:cubicBezTo>
                <a:cubicBezTo>
                  <a:pt x="755648" y="778362"/>
                  <a:pt x="699135" y="794872"/>
                  <a:pt x="700014" y="763834"/>
                </a:cubicBezTo>
                <a:cubicBezTo>
                  <a:pt x="700235" y="755799"/>
                  <a:pt x="707876" y="751177"/>
                  <a:pt x="716315" y="749691"/>
                </a:cubicBezTo>
                <a:close/>
                <a:moveTo>
                  <a:pt x="2507489" y="518192"/>
                </a:moveTo>
                <a:cubicBezTo>
                  <a:pt x="2574876" y="519018"/>
                  <a:pt x="2640612" y="563709"/>
                  <a:pt x="2652393" y="664648"/>
                </a:cubicBezTo>
                <a:cubicBezTo>
                  <a:pt x="2591172" y="819637"/>
                  <a:pt x="2414997" y="732016"/>
                  <a:pt x="2352675" y="634928"/>
                </a:cubicBezTo>
                <a:cubicBezTo>
                  <a:pt x="2371063" y="560406"/>
                  <a:pt x="2440102" y="517366"/>
                  <a:pt x="2507489" y="518192"/>
                </a:cubicBezTo>
                <a:close/>
                <a:moveTo>
                  <a:pt x="4585337" y="490938"/>
                </a:moveTo>
                <a:cubicBezTo>
                  <a:pt x="4572126" y="633393"/>
                  <a:pt x="4643906" y="777390"/>
                  <a:pt x="4584236" y="902672"/>
                </a:cubicBezTo>
                <a:cubicBezTo>
                  <a:pt x="4624089" y="989202"/>
                  <a:pt x="4714364" y="991844"/>
                  <a:pt x="4741227" y="1100833"/>
                </a:cubicBezTo>
                <a:cubicBezTo>
                  <a:pt x="4942915" y="1188904"/>
                  <a:pt x="5119282" y="1265527"/>
                  <a:pt x="5324272" y="1362185"/>
                </a:cubicBezTo>
                <a:cubicBezTo>
                  <a:pt x="5348713" y="1485045"/>
                  <a:pt x="5221667" y="1519173"/>
                  <a:pt x="5236199" y="1636968"/>
                </a:cubicBezTo>
                <a:cubicBezTo>
                  <a:pt x="5374694" y="1688710"/>
                  <a:pt x="5525740" y="1667573"/>
                  <a:pt x="5652786" y="1630583"/>
                </a:cubicBezTo>
                <a:cubicBezTo>
                  <a:pt x="5656628" y="1645228"/>
                  <a:pt x="5661709" y="1659517"/>
                  <a:pt x="5667978" y="1673298"/>
                </a:cubicBezTo>
                <a:cubicBezTo>
                  <a:pt x="5458804" y="1723936"/>
                  <a:pt x="5283538" y="1725918"/>
                  <a:pt x="5174768" y="1812008"/>
                </a:cubicBezTo>
                <a:cubicBezTo>
                  <a:pt x="5204052" y="1861548"/>
                  <a:pt x="5187979" y="1896116"/>
                  <a:pt x="5187979" y="1967894"/>
                </a:cubicBezTo>
                <a:cubicBezTo>
                  <a:pt x="5204447" y="1961287"/>
                  <a:pt x="5223264" y="1967872"/>
                  <a:pt x="5232015" y="1983307"/>
                </a:cubicBezTo>
                <a:cubicBezTo>
                  <a:pt x="5208236" y="1991233"/>
                  <a:pt x="5187098" y="2053984"/>
                  <a:pt x="5226291" y="2064333"/>
                </a:cubicBezTo>
                <a:cubicBezTo>
                  <a:pt x="5283979" y="2026022"/>
                  <a:pt x="5434804" y="2074901"/>
                  <a:pt x="5434804" y="1998279"/>
                </a:cubicBezTo>
                <a:cubicBezTo>
                  <a:pt x="5447135" y="2026682"/>
                  <a:pt x="5584749" y="2008187"/>
                  <a:pt x="5562731" y="1978683"/>
                </a:cubicBezTo>
                <a:cubicBezTo>
                  <a:pt x="5607648" y="1978683"/>
                  <a:pt x="5571318" y="2006866"/>
                  <a:pt x="5600382" y="2022719"/>
                </a:cubicBezTo>
                <a:cubicBezTo>
                  <a:pt x="5629959" y="2007471"/>
                  <a:pt x="5665291" y="2008468"/>
                  <a:pt x="5693960" y="2025361"/>
                </a:cubicBezTo>
                <a:cubicBezTo>
                  <a:pt x="5736017" y="1965472"/>
                  <a:pt x="5796567" y="1871236"/>
                  <a:pt x="5808015" y="1796375"/>
                </a:cubicBezTo>
                <a:cubicBezTo>
                  <a:pt x="5817656" y="1798801"/>
                  <a:pt x="5827436" y="1800638"/>
                  <a:pt x="5837299" y="1801880"/>
                </a:cubicBezTo>
                <a:cubicBezTo>
                  <a:pt x="5836686" y="1828372"/>
                  <a:pt x="5822228" y="1852604"/>
                  <a:pt x="5799208" y="1865732"/>
                </a:cubicBezTo>
                <a:cubicBezTo>
                  <a:pt x="5846107" y="1914171"/>
                  <a:pt x="5766180" y="1996518"/>
                  <a:pt x="5859098" y="1996518"/>
                </a:cubicBezTo>
                <a:cubicBezTo>
                  <a:pt x="5858702" y="2014125"/>
                  <a:pt x="5845515" y="2028808"/>
                  <a:pt x="5828052" y="2031086"/>
                </a:cubicBezTo>
                <a:cubicBezTo>
                  <a:pt x="5859098" y="2082167"/>
                  <a:pt x="5954877" y="2045397"/>
                  <a:pt x="6015648" y="2089433"/>
                </a:cubicBezTo>
                <a:cubicBezTo>
                  <a:pt x="6153483" y="2023159"/>
                  <a:pt x="6205666" y="1906024"/>
                  <a:pt x="6179244" y="1742211"/>
                </a:cubicBezTo>
                <a:cubicBezTo>
                  <a:pt x="6209629" y="1717331"/>
                  <a:pt x="6250363" y="1657005"/>
                  <a:pt x="6294400" y="1673298"/>
                </a:cubicBezTo>
                <a:cubicBezTo>
                  <a:pt x="6280748" y="1805403"/>
                  <a:pt x="6018070" y="2091635"/>
                  <a:pt x="6275244" y="2170239"/>
                </a:cubicBezTo>
                <a:cubicBezTo>
                  <a:pt x="6302546" y="2136331"/>
                  <a:pt x="6352748" y="2116955"/>
                  <a:pt x="6340198" y="2060149"/>
                </a:cubicBezTo>
                <a:cubicBezTo>
                  <a:pt x="6363978" y="2057947"/>
                  <a:pt x="6402070" y="2120478"/>
                  <a:pt x="6412198" y="2082167"/>
                </a:cubicBezTo>
                <a:cubicBezTo>
                  <a:pt x="6435758" y="2157909"/>
                  <a:pt x="6439720" y="2258310"/>
                  <a:pt x="6500271" y="2324364"/>
                </a:cubicBezTo>
                <a:cubicBezTo>
                  <a:pt x="6542766" y="2328107"/>
                  <a:pt x="6534620" y="2321722"/>
                  <a:pt x="6559280" y="2295961"/>
                </a:cubicBezTo>
                <a:cubicBezTo>
                  <a:pt x="6596491" y="2293318"/>
                  <a:pt x="6543868" y="2319520"/>
                  <a:pt x="6540785" y="2327226"/>
                </a:cubicBezTo>
                <a:cubicBezTo>
                  <a:pt x="6577556" y="2422343"/>
                  <a:pt x="6702400" y="2352987"/>
                  <a:pt x="6768454" y="2335593"/>
                </a:cubicBezTo>
                <a:cubicBezTo>
                  <a:pt x="6767134" y="2370161"/>
                  <a:pt x="6838472" y="2438416"/>
                  <a:pt x="6887794" y="2489718"/>
                </a:cubicBezTo>
                <a:cubicBezTo>
                  <a:pt x="6803684" y="2489718"/>
                  <a:pt x="6862252" y="2591220"/>
                  <a:pt x="6788491" y="2621825"/>
                </a:cubicBezTo>
                <a:cubicBezTo>
                  <a:pt x="6783867" y="2598046"/>
                  <a:pt x="6827464" y="2602890"/>
                  <a:pt x="6816236" y="2574265"/>
                </a:cubicBezTo>
                <a:cubicBezTo>
                  <a:pt x="6767650" y="2615707"/>
                  <a:pt x="6739451" y="2676202"/>
                  <a:pt x="6738952" y="2740059"/>
                </a:cubicBezTo>
                <a:cubicBezTo>
                  <a:pt x="6742254" y="2782113"/>
                  <a:pt x="6788272" y="2745564"/>
                  <a:pt x="6764272" y="2786737"/>
                </a:cubicBezTo>
                <a:cubicBezTo>
                  <a:pt x="6771978" y="2809195"/>
                  <a:pt x="6808310" y="2783655"/>
                  <a:pt x="6820420" y="2798847"/>
                </a:cubicBezTo>
                <a:cubicBezTo>
                  <a:pt x="6859832" y="2876130"/>
                  <a:pt x="6842876" y="2948128"/>
                  <a:pt x="6945704" y="2926110"/>
                </a:cubicBezTo>
                <a:cubicBezTo>
                  <a:pt x="6945482" y="2996567"/>
                  <a:pt x="6772638" y="2963761"/>
                  <a:pt x="6765374" y="3051832"/>
                </a:cubicBezTo>
                <a:cubicBezTo>
                  <a:pt x="6776382" y="3110620"/>
                  <a:pt x="6793116" y="3160600"/>
                  <a:pt x="6825484" y="3182618"/>
                </a:cubicBezTo>
                <a:cubicBezTo>
                  <a:pt x="6878768" y="3170508"/>
                  <a:pt x="7019686" y="3099611"/>
                  <a:pt x="7031355" y="3209700"/>
                </a:cubicBezTo>
                <a:cubicBezTo>
                  <a:pt x="6966621" y="3235681"/>
                  <a:pt x="6925667" y="3221370"/>
                  <a:pt x="6875465" y="3222911"/>
                </a:cubicBezTo>
                <a:cubicBezTo>
                  <a:pt x="6811392" y="3248452"/>
                  <a:pt x="6829667" y="3322212"/>
                  <a:pt x="6807648" y="3372853"/>
                </a:cubicBezTo>
                <a:cubicBezTo>
                  <a:pt x="6817557" y="3397513"/>
                  <a:pt x="6847282" y="3389366"/>
                  <a:pt x="6866878" y="3397513"/>
                </a:cubicBezTo>
                <a:cubicBezTo>
                  <a:pt x="6869080" y="3445071"/>
                  <a:pt x="6813594" y="3427897"/>
                  <a:pt x="6800823" y="3401035"/>
                </a:cubicBezTo>
                <a:cubicBezTo>
                  <a:pt x="6692052" y="3474575"/>
                  <a:pt x="6729484" y="3610646"/>
                  <a:pt x="6793116" y="3734826"/>
                </a:cubicBezTo>
                <a:cubicBezTo>
                  <a:pt x="6656823" y="3754863"/>
                  <a:pt x="6527356" y="3806605"/>
                  <a:pt x="6532200" y="3960730"/>
                </a:cubicBezTo>
                <a:cubicBezTo>
                  <a:pt x="6405154" y="3961390"/>
                  <a:pt x="6311356" y="4005426"/>
                  <a:pt x="6323906" y="4133129"/>
                </a:cubicBezTo>
                <a:cubicBezTo>
                  <a:pt x="6269490" y="4150144"/>
                  <a:pt x="6212150" y="4155766"/>
                  <a:pt x="6155466" y="4149643"/>
                </a:cubicBezTo>
                <a:cubicBezTo>
                  <a:pt x="6095356" y="4234852"/>
                  <a:pt x="6121117" y="4315658"/>
                  <a:pt x="6177484" y="4396023"/>
                </a:cubicBezTo>
                <a:cubicBezTo>
                  <a:pt x="6148640" y="4447545"/>
                  <a:pt x="6207429" y="4619724"/>
                  <a:pt x="6284493" y="4607614"/>
                </a:cubicBezTo>
                <a:cubicBezTo>
                  <a:pt x="6335796" y="4745226"/>
                  <a:pt x="6447208" y="4832417"/>
                  <a:pt x="6501374" y="4937883"/>
                </a:cubicBezTo>
                <a:cubicBezTo>
                  <a:pt x="6384236" y="4980817"/>
                  <a:pt x="6362218" y="4709337"/>
                  <a:pt x="6241337" y="4698989"/>
                </a:cubicBezTo>
                <a:cubicBezTo>
                  <a:pt x="6202365" y="4538699"/>
                  <a:pt x="6088310" y="4352427"/>
                  <a:pt x="5999136" y="4216577"/>
                </a:cubicBezTo>
                <a:cubicBezTo>
                  <a:pt x="5912163" y="4281090"/>
                  <a:pt x="5850952" y="4213495"/>
                  <a:pt x="5781154" y="4245641"/>
                </a:cubicBezTo>
                <a:cubicBezTo>
                  <a:pt x="5648824" y="4306630"/>
                  <a:pt x="5705191" y="4511396"/>
                  <a:pt x="5705191" y="4676530"/>
                </a:cubicBezTo>
                <a:cubicBezTo>
                  <a:pt x="5712898" y="4699209"/>
                  <a:pt x="5749228" y="4673448"/>
                  <a:pt x="5761338" y="4688640"/>
                </a:cubicBezTo>
                <a:cubicBezTo>
                  <a:pt x="5753191" y="4729373"/>
                  <a:pt x="5712898" y="4677631"/>
                  <a:pt x="5683393" y="4695246"/>
                </a:cubicBezTo>
                <a:cubicBezTo>
                  <a:pt x="5591356" y="4728713"/>
                  <a:pt x="5671061" y="4864123"/>
                  <a:pt x="5622182" y="4923351"/>
                </a:cubicBezTo>
                <a:cubicBezTo>
                  <a:pt x="5553485" y="4837261"/>
                  <a:pt x="5541815" y="4628752"/>
                  <a:pt x="5570219" y="4511837"/>
                </a:cubicBezTo>
                <a:cubicBezTo>
                  <a:pt x="5595320" y="4523286"/>
                  <a:pt x="5621521" y="4532754"/>
                  <a:pt x="5636274" y="4561377"/>
                </a:cubicBezTo>
                <a:cubicBezTo>
                  <a:pt x="5701008" y="4479911"/>
                  <a:pt x="5660272" y="4360794"/>
                  <a:pt x="5612934" y="4262154"/>
                </a:cubicBezTo>
                <a:cubicBezTo>
                  <a:pt x="5475758" y="4275805"/>
                  <a:pt x="5293228" y="4141937"/>
                  <a:pt x="5207577" y="4285933"/>
                </a:cubicBezTo>
                <a:cubicBezTo>
                  <a:pt x="5182694" y="4279989"/>
                  <a:pt x="5144162" y="4297383"/>
                  <a:pt x="5126327" y="4279989"/>
                </a:cubicBezTo>
                <a:cubicBezTo>
                  <a:pt x="5104749" y="4302447"/>
                  <a:pt x="5068199" y="4316098"/>
                  <a:pt x="5080089" y="4358152"/>
                </a:cubicBezTo>
                <a:cubicBezTo>
                  <a:pt x="4810805" y="4493782"/>
                  <a:pt x="4741887" y="4140175"/>
                  <a:pt x="4950621" y="4059370"/>
                </a:cubicBezTo>
                <a:cubicBezTo>
                  <a:pt x="4941594" y="4015334"/>
                  <a:pt x="4896896" y="4031407"/>
                  <a:pt x="4872456" y="4012912"/>
                </a:cubicBezTo>
                <a:cubicBezTo>
                  <a:pt x="4770511" y="4111552"/>
                  <a:pt x="4628493" y="4026783"/>
                  <a:pt x="4564199" y="3946858"/>
                </a:cubicBezTo>
                <a:cubicBezTo>
                  <a:pt x="4562438" y="3931886"/>
                  <a:pt x="4584236" y="3930565"/>
                  <a:pt x="4598328" y="3924840"/>
                </a:cubicBezTo>
                <a:cubicBezTo>
                  <a:pt x="4593924" y="3878163"/>
                  <a:pt x="4546364" y="3904584"/>
                  <a:pt x="4541961" y="3858787"/>
                </a:cubicBezTo>
                <a:cubicBezTo>
                  <a:pt x="4424383" y="3905465"/>
                  <a:pt x="4378585" y="3994637"/>
                  <a:pt x="4302621" y="4065755"/>
                </a:cubicBezTo>
                <a:cubicBezTo>
                  <a:pt x="4168970" y="4035150"/>
                  <a:pt x="4243172" y="4257530"/>
                  <a:pt x="4166328" y="4259952"/>
                </a:cubicBezTo>
                <a:cubicBezTo>
                  <a:pt x="4242732" y="4378629"/>
                  <a:pt x="4322218" y="4521525"/>
                  <a:pt x="4423942" y="4645485"/>
                </a:cubicBezTo>
                <a:cubicBezTo>
                  <a:pt x="4516419" y="4757997"/>
                  <a:pt x="4573227" y="4862802"/>
                  <a:pt x="4709080" y="4877994"/>
                </a:cubicBezTo>
                <a:cubicBezTo>
                  <a:pt x="4725374" y="4934360"/>
                  <a:pt x="4756640" y="4950213"/>
                  <a:pt x="4728456" y="5005918"/>
                </a:cubicBezTo>
                <a:cubicBezTo>
                  <a:pt x="4692568" y="5000193"/>
                  <a:pt x="4670550" y="4972671"/>
                  <a:pt x="4628493" y="4978175"/>
                </a:cubicBezTo>
                <a:cubicBezTo>
                  <a:pt x="4574550" y="4802693"/>
                  <a:pt x="4413596" y="4682916"/>
                  <a:pt x="4295796" y="4558735"/>
                </a:cubicBezTo>
                <a:cubicBezTo>
                  <a:pt x="4262550" y="4669705"/>
                  <a:pt x="4156201" y="4737520"/>
                  <a:pt x="4006475" y="4725410"/>
                </a:cubicBezTo>
                <a:cubicBezTo>
                  <a:pt x="3960897" y="4667063"/>
                  <a:pt x="3880750" y="4542003"/>
                  <a:pt x="3818879" y="4667063"/>
                </a:cubicBezTo>
                <a:cubicBezTo>
                  <a:pt x="3778805" y="4619726"/>
                  <a:pt x="3554218" y="4639322"/>
                  <a:pt x="3453374" y="4534956"/>
                </a:cubicBezTo>
                <a:cubicBezTo>
                  <a:pt x="3422329" y="4569303"/>
                  <a:pt x="3366182" y="4588899"/>
                  <a:pt x="3375870" y="4647687"/>
                </a:cubicBezTo>
                <a:lnTo>
                  <a:pt x="3301228" y="4666622"/>
                </a:lnTo>
                <a:cubicBezTo>
                  <a:pt x="3320604" y="4631614"/>
                  <a:pt x="3271063" y="4615983"/>
                  <a:pt x="3306952" y="4585597"/>
                </a:cubicBezTo>
                <a:cubicBezTo>
                  <a:pt x="3251026" y="4534515"/>
                  <a:pt x="3114292" y="4583395"/>
                  <a:pt x="3073118" y="4605413"/>
                </a:cubicBezTo>
                <a:cubicBezTo>
                  <a:pt x="3078402" y="4682477"/>
                  <a:pt x="3028861" y="4727173"/>
                  <a:pt x="3030402" y="4802032"/>
                </a:cubicBezTo>
                <a:cubicBezTo>
                  <a:pt x="3038108" y="4824711"/>
                  <a:pt x="3074659" y="4798952"/>
                  <a:pt x="3086549" y="4814362"/>
                </a:cubicBezTo>
                <a:cubicBezTo>
                  <a:pt x="2943650" y="4900672"/>
                  <a:pt x="3139173" y="5119090"/>
                  <a:pt x="3073118" y="5229179"/>
                </a:cubicBezTo>
                <a:cubicBezTo>
                  <a:pt x="3087870" y="5257584"/>
                  <a:pt x="3127283" y="5245032"/>
                  <a:pt x="3157448" y="5247454"/>
                </a:cubicBezTo>
                <a:cubicBezTo>
                  <a:pt x="3143796" y="5275637"/>
                  <a:pt x="3110769" y="5245913"/>
                  <a:pt x="3117154" y="5297655"/>
                </a:cubicBezTo>
                <a:cubicBezTo>
                  <a:pt x="3087429" y="5252298"/>
                  <a:pt x="3036127" y="5244151"/>
                  <a:pt x="2982622" y="5239087"/>
                </a:cubicBezTo>
                <a:cubicBezTo>
                  <a:pt x="2963026" y="5236004"/>
                  <a:pt x="3056384" y="5189106"/>
                  <a:pt x="2979099" y="5173033"/>
                </a:cubicBezTo>
                <a:cubicBezTo>
                  <a:pt x="3062989" y="5089586"/>
                  <a:pt x="2979980" y="5010762"/>
                  <a:pt x="2999576" y="4889223"/>
                </a:cubicBezTo>
                <a:cubicBezTo>
                  <a:pt x="2984163" y="4890764"/>
                  <a:pt x="2977558" y="4897590"/>
                  <a:pt x="2977558" y="4907938"/>
                </a:cubicBezTo>
                <a:cubicBezTo>
                  <a:pt x="2944751" y="4910580"/>
                  <a:pt x="2980420" y="4869407"/>
                  <a:pt x="3008604" y="4873590"/>
                </a:cubicBezTo>
                <a:cubicBezTo>
                  <a:pt x="2987026" y="4828896"/>
                  <a:pt x="3008384" y="4809961"/>
                  <a:pt x="2995613" y="4770549"/>
                </a:cubicBezTo>
                <a:cubicBezTo>
                  <a:pt x="2924494" y="4813263"/>
                  <a:pt x="2909301" y="4944930"/>
                  <a:pt x="2906219" y="4992489"/>
                </a:cubicBezTo>
                <a:cubicBezTo>
                  <a:pt x="2859760" y="5052597"/>
                  <a:pt x="2739540" y="4975975"/>
                  <a:pt x="2675466" y="5024855"/>
                </a:cubicBezTo>
                <a:cubicBezTo>
                  <a:pt x="2689778" y="4966948"/>
                  <a:pt x="2593999" y="4999755"/>
                  <a:pt x="2603687" y="5002837"/>
                </a:cubicBezTo>
                <a:cubicBezTo>
                  <a:pt x="2586512" y="4997112"/>
                  <a:pt x="2576384" y="4957260"/>
                  <a:pt x="2550402" y="4950214"/>
                </a:cubicBezTo>
                <a:cubicBezTo>
                  <a:pt x="2513191" y="4940967"/>
                  <a:pt x="2366769" y="5007020"/>
                  <a:pt x="2344751" y="5029038"/>
                </a:cubicBezTo>
                <a:cubicBezTo>
                  <a:pt x="2338586" y="5010763"/>
                  <a:pt x="2311503" y="4997333"/>
                  <a:pt x="2260421" y="5010763"/>
                </a:cubicBezTo>
                <a:cubicBezTo>
                  <a:pt x="2291687" y="4944930"/>
                  <a:pt x="2357081" y="5036084"/>
                  <a:pt x="2375797" y="4994690"/>
                </a:cubicBezTo>
                <a:cubicBezTo>
                  <a:pt x="2289045" y="4950655"/>
                  <a:pt x="2234439" y="4852455"/>
                  <a:pt x="2134916" y="4830437"/>
                </a:cubicBezTo>
                <a:cubicBezTo>
                  <a:pt x="2136237" y="4791245"/>
                  <a:pt x="2170366" y="4838804"/>
                  <a:pt x="2197228" y="4814584"/>
                </a:cubicBezTo>
                <a:cubicBezTo>
                  <a:pt x="2211760" y="4916747"/>
                  <a:pt x="2285962" y="4810401"/>
                  <a:pt x="2299834" y="4748531"/>
                </a:cubicBezTo>
                <a:cubicBezTo>
                  <a:pt x="2279136" y="4717265"/>
                  <a:pt x="2261081" y="4781778"/>
                  <a:pt x="2233779" y="4752054"/>
                </a:cubicBezTo>
                <a:cubicBezTo>
                  <a:pt x="2238402" y="4738843"/>
                  <a:pt x="2243026" y="4725852"/>
                  <a:pt x="2227393" y="4726953"/>
                </a:cubicBezTo>
                <a:cubicBezTo>
                  <a:pt x="2277375" y="4637340"/>
                  <a:pt x="2320091" y="4619946"/>
                  <a:pt x="2298072" y="4536499"/>
                </a:cubicBezTo>
                <a:cubicBezTo>
                  <a:pt x="2336164" y="4577892"/>
                  <a:pt x="2397375" y="4451950"/>
                  <a:pt x="2359944" y="4414520"/>
                </a:cubicBezTo>
                <a:cubicBezTo>
                  <a:pt x="2372702" y="4420163"/>
                  <a:pt x="2387031" y="4421175"/>
                  <a:pt x="2400457" y="4417382"/>
                </a:cubicBezTo>
                <a:cubicBezTo>
                  <a:pt x="2397375" y="4375548"/>
                  <a:pt x="2351357" y="4411877"/>
                  <a:pt x="2375357" y="4370704"/>
                </a:cubicBezTo>
                <a:cubicBezTo>
                  <a:pt x="2299613" y="4328210"/>
                  <a:pt x="2062476" y="4383915"/>
                  <a:pt x="2025706" y="4300687"/>
                </a:cubicBezTo>
                <a:cubicBezTo>
                  <a:pt x="1982771" y="4307953"/>
                  <a:pt x="2039137" y="4359695"/>
                  <a:pt x="2006990" y="4331953"/>
                </a:cubicBezTo>
                <a:cubicBezTo>
                  <a:pt x="1959210" y="4351989"/>
                  <a:pt x="2002366" y="4292541"/>
                  <a:pt x="2022403" y="4287917"/>
                </a:cubicBezTo>
                <a:cubicBezTo>
                  <a:pt x="2004186" y="4248706"/>
                  <a:pt x="1993434" y="4206444"/>
                  <a:pt x="1990697" y="4163296"/>
                </a:cubicBezTo>
                <a:cubicBezTo>
                  <a:pt x="1981230" y="4127186"/>
                  <a:pt x="1912752" y="4151186"/>
                  <a:pt x="1900201" y="4173204"/>
                </a:cubicBezTo>
                <a:cubicBezTo>
                  <a:pt x="1878403" y="4164397"/>
                  <a:pt x="1937192" y="4114196"/>
                  <a:pt x="1968678" y="4129168"/>
                </a:cubicBezTo>
                <a:cubicBezTo>
                  <a:pt x="1907688" y="4046601"/>
                  <a:pt x="1882366" y="4021721"/>
                  <a:pt x="1828862" y="4002565"/>
                </a:cubicBezTo>
                <a:cubicBezTo>
                  <a:pt x="1861669" y="3980988"/>
                  <a:pt x="1812348" y="3939594"/>
                  <a:pt x="1852201" y="3933209"/>
                </a:cubicBezTo>
                <a:cubicBezTo>
                  <a:pt x="1834587" y="3897980"/>
                  <a:pt x="1828642" y="3951924"/>
                  <a:pt x="1802440" y="3945979"/>
                </a:cubicBezTo>
                <a:cubicBezTo>
                  <a:pt x="1849780" y="3899081"/>
                  <a:pt x="1766331" y="3863853"/>
                  <a:pt x="1836349" y="3870898"/>
                </a:cubicBezTo>
                <a:cubicBezTo>
                  <a:pt x="1745192" y="3823780"/>
                  <a:pt x="1645009" y="3898641"/>
                  <a:pt x="1543064" y="3866055"/>
                </a:cubicBezTo>
                <a:cubicBezTo>
                  <a:pt x="1512018" y="3868917"/>
                  <a:pt x="1564642" y="3921099"/>
                  <a:pt x="1515321" y="3912953"/>
                </a:cubicBezTo>
                <a:cubicBezTo>
                  <a:pt x="1520841" y="3900163"/>
                  <a:pt x="1521851" y="3885878"/>
                  <a:pt x="1518183" y="3872440"/>
                </a:cubicBezTo>
                <a:cubicBezTo>
                  <a:pt x="1417339" y="3951264"/>
                  <a:pt x="1349743" y="3956988"/>
                  <a:pt x="1209927" y="4017317"/>
                </a:cubicBezTo>
                <a:cubicBezTo>
                  <a:pt x="1173156" y="4169461"/>
                  <a:pt x="916862" y="4301128"/>
                  <a:pt x="783211" y="4166158"/>
                </a:cubicBezTo>
                <a:cubicBezTo>
                  <a:pt x="795762" y="3938713"/>
                  <a:pt x="1056019" y="3978786"/>
                  <a:pt x="1184385" y="3917797"/>
                </a:cubicBezTo>
                <a:cubicBezTo>
                  <a:pt x="1182184" y="3944438"/>
                  <a:pt x="1159724" y="3959410"/>
                  <a:pt x="1131761" y="3971080"/>
                </a:cubicBezTo>
                <a:cubicBezTo>
                  <a:pt x="1224679" y="3984511"/>
                  <a:pt x="1451248" y="3874862"/>
                  <a:pt x="1462037" y="3807267"/>
                </a:cubicBezTo>
                <a:cubicBezTo>
                  <a:pt x="1550110" y="3808588"/>
                  <a:pt x="1680679" y="3765433"/>
                  <a:pt x="1748274" y="3681104"/>
                </a:cubicBezTo>
                <a:cubicBezTo>
                  <a:pt x="1683761" y="3644775"/>
                  <a:pt x="1638624" y="3595235"/>
                  <a:pt x="1560899" y="3622757"/>
                </a:cubicBezTo>
                <a:cubicBezTo>
                  <a:pt x="1571248" y="3573877"/>
                  <a:pt x="1470403" y="3579382"/>
                  <a:pt x="1472825" y="3485806"/>
                </a:cubicBezTo>
                <a:cubicBezTo>
                  <a:pt x="1488238" y="3484265"/>
                  <a:pt x="1494844" y="3477439"/>
                  <a:pt x="1494844" y="3467091"/>
                </a:cubicBezTo>
                <a:cubicBezTo>
                  <a:pt x="1645230" y="3469293"/>
                  <a:pt x="1668569" y="3480302"/>
                  <a:pt x="1765890" y="3384744"/>
                </a:cubicBezTo>
                <a:cubicBezTo>
                  <a:pt x="1744311" y="3352818"/>
                  <a:pt x="1713046" y="3401698"/>
                  <a:pt x="1691027" y="3403679"/>
                </a:cubicBezTo>
                <a:cubicBezTo>
                  <a:pt x="1658660" y="3390689"/>
                  <a:pt x="1756642" y="3366249"/>
                  <a:pt x="1768752" y="3344231"/>
                </a:cubicBezTo>
                <a:cubicBezTo>
                  <a:pt x="1668348" y="3281700"/>
                  <a:pt x="1581376" y="3195831"/>
                  <a:pt x="1431211" y="3217849"/>
                </a:cubicBezTo>
                <a:cubicBezTo>
                  <a:pt x="1535358" y="3250435"/>
                  <a:pt x="1387834" y="3240087"/>
                  <a:pt x="1356569" y="3237004"/>
                </a:cubicBezTo>
                <a:cubicBezTo>
                  <a:pt x="1342037" y="3189666"/>
                  <a:pt x="1365596" y="3229738"/>
                  <a:pt x="1390697" y="3214986"/>
                </a:cubicBezTo>
                <a:cubicBezTo>
                  <a:pt x="1353486" y="3170730"/>
                  <a:pt x="1308789" y="3213005"/>
                  <a:pt x="1240972" y="3200014"/>
                </a:cubicBezTo>
                <a:cubicBezTo>
                  <a:pt x="1224679" y="3111502"/>
                  <a:pt x="1109303" y="3104677"/>
                  <a:pt x="1105780" y="2982257"/>
                </a:cubicBezTo>
                <a:cubicBezTo>
                  <a:pt x="997890" y="2962221"/>
                  <a:pt x="871064" y="2973891"/>
                  <a:pt x="728386" y="3012202"/>
                </a:cubicBezTo>
                <a:cubicBezTo>
                  <a:pt x="683909" y="2926772"/>
                  <a:pt x="541670" y="3006477"/>
                  <a:pt x="475615" y="2957377"/>
                </a:cubicBezTo>
                <a:cubicBezTo>
                  <a:pt x="561487" y="2910920"/>
                  <a:pt x="731688" y="2954075"/>
                  <a:pt x="856093" y="2939983"/>
                </a:cubicBezTo>
                <a:cubicBezTo>
                  <a:pt x="992165" y="2919066"/>
                  <a:pt x="1160385" y="2821747"/>
                  <a:pt x="1261449" y="2916204"/>
                </a:cubicBezTo>
                <a:cubicBezTo>
                  <a:pt x="1249780" y="2938222"/>
                  <a:pt x="1204642" y="2938222"/>
                  <a:pt x="1192972" y="2960240"/>
                </a:cubicBezTo>
                <a:cubicBezTo>
                  <a:pt x="1197156" y="2983138"/>
                  <a:pt x="1214991" y="2982698"/>
                  <a:pt x="1218073" y="3006917"/>
                </a:cubicBezTo>
                <a:cubicBezTo>
                  <a:pt x="1431871" y="3004275"/>
                  <a:pt x="1584238" y="3196051"/>
                  <a:pt x="1740128" y="3232160"/>
                </a:cubicBezTo>
                <a:cubicBezTo>
                  <a:pt x="1739467" y="3205739"/>
                  <a:pt x="1711724" y="3105998"/>
                  <a:pt x="1627174" y="3101814"/>
                </a:cubicBezTo>
                <a:cubicBezTo>
                  <a:pt x="1632019" y="3082659"/>
                  <a:pt x="1668348" y="3102915"/>
                  <a:pt x="1671211" y="3064164"/>
                </a:cubicBezTo>
                <a:cubicBezTo>
                  <a:pt x="1611321" y="3038623"/>
                  <a:pt x="1627614" y="2977634"/>
                  <a:pt x="1573890" y="2942845"/>
                </a:cubicBezTo>
                <a:cubicBezTo>
                  <a:pt x="1576092" y="2915984"/>
                  <a:pt x="1604495" y="2904534"/>
                  <a:pt x="1611101" y="2880315"/>
                </a:cubicBezTo>
                <a:cubicBezTo>
                  <a:pt x="1595930" y="2866291"/>
                  <a:pt x="1574325" y="2861650"/>
                  <a:pt x="1554734" y="2868205"/>
                </a:cubicBezTo>
                <a:cubicBezTo>
                  <a:pt x="1536458" y="2849049"/>
                  <a:pt x="1602513" y="2853013"/>
                  <a:pt x="1629596" y="2849049"/>
                </a:cubicBezTo>
                <a:cubicBezTo>
                  <a:pt x="1636202" y="2824609"/>
                  <a:pt x="1661743" y="2811839"/>
                  <a:pt x="1682440" y="2795766"/>
                </a:cubicBezTo>
                <a:cubicBezTo>
                  <a:pt x="1638844" y="2752171"/>
                  <a:pt x="1694770" y="2732795"/>
                  <a:pt x="1678697" y="2677310"/>
                </a:cubicBezTo>
                <a:cubicBezTo>
                  <a:pt x="1758844" y="2661677"/>
                  <a:pt x="1768972" y="2603990"/>
                  <a:pt x="1824899" y="2573606"/>
                </a:cubicBezTo>
                <a:cubicBezTo>
                  <a:pt x="1811908" y="2449425"/>
                  <a:pt x="1989156" y="2383372"/>
                  <a:pt x="1979027" y="2295300"/>
                </a:cubicBezTo>
                <a:cubicBezTo>
                  <a:pt x="1975724" y="2268218"/>
                  <a:pt x="2016898" y="2304768"/>
                  <a:pt x="2025706" y="2269980"/>
                </a:cubicBezTo>
                <a:cubicBezTo>
                  <a:pt x="2016824" y="2254701"/>
                  <a:pt x="1998142" y="2248161"/>
                  <a:pt x="1981670" y="2254567"/>
                </a:cubicBezTo>
                <a:cubicBezTo>
                  <a:pt x="2079210" y="2193798"/>
                  <a:pt x="2384604" y="2147120"/>
                  <a:pt x="2311944" y="1984848"/>
                </a:cubicBezTo>
                <a:cubicBezTo>
                  <a:pt x="2296751" y="1986389"/>
                  <a:pt x="2289925" y="1993215"/>
                  <a:pt x="2289925" y="2003563"/>
                </a:cubicBezTo>
                <a:cubicBezTo>
                  <a:pt x="2267907" y="1953363"/>
                  <a:pt x="2167503" y="1774357"/>
                  <a:pt x="2075027" y="1727900"/>
                </a:cubicBezTo>
                <a:cubicBezTo>
                  <a:pt x="2061376" y="1733845"/>
                  <a:pt x="2071283" y="1742211"/>
                  <a:pt x="2078109" y="1740450"/>
                </a:cubicBezTo>
                <a:cubicBezTo>
                  <a:pt x="2069082" y="1765770"/>
                  <a:pt x="1995541" y="1655684"/>
                  <a:pt x="1956348" y="1731643"/>
                </a:cubicBezTo>
                <a:cubicBezTo>
                  <a:pt x="1805963" y="1589190"/>
                  <a:pt x="1639946" y="1897437"/>
                  <a:pt x="1485816" y="1812008"/>
                </a:cubicBezTo>
                <a:cubicBezTo>
                  <a:pt x="1388715" y="1537007"/>
                  <a:pt x="1747394" y="1414588"/>
                  <a:pt x="1871577" y="1607244"/>
                </a:cubicBezTo>
                <a:cubicBezTo>
                  <a:pt x="1950623" y="1556603"/>
                  <a:pt x="1981670" y="1592933"/>
                  <a:pt x="2013816" y="1545374"/>
                </a:cubicBezTo>
                <a:cubicBezTo>
                  <a:pt x="2038917" y="1540750"/>
                  <a:pt x="2033193" y="1584346"/>
                  <a:pt x="2060935" y="1573117"/>
                </a:cubicBezTo>
                <a:cubicBezTo>
                  <a:pt x="2060881" y="1565296"/>
                  <a:pt x="2056915" y="1558019"/>
                  <a:pt x="2050367" y="1553741"/>
                </a:cubicBezTo>
                <a:cubicBezTo>
                  <a:pt x="2078991" y="1561007"/>
                  <a:pt x="2133815" y="1570034"/>
                  <a:pt x="2167063" y="1625739"/>
                </a:cubicBezTo>
                <a:cubicBezTo>
                  <a:pt x="2209558" y="1622657"/>
                  <a:pt x="2222990" y="1602400"/>
                  <a:pt x="2251173" y="1590951"/>
                </a:cubicBezTo>
                <a:cubicBezTo>
                  <a:pt x="2223650" y="1620455"/>
                  <a:pt x="2261081" y="1636748"/>
                  <a:pt x="2201632" y="1657005"/>
                </a:cubicBezTo>
                <a:cubicBezTo>
                  <a:pt x="2318769" y="1706765"/>
                  <a:pt x="2284201" y="1792632"/>
                  <a:pt x="2396054" y="1846136"/>
                </a:cubicBezTo>
                <a:cubicBezTo>
                  <a:pt x="2405522" y="1865952"/>
                  <a:pt x="2370953" y="1847457"/>
                  <a:pt x="2370953" y="1852521"/>
                </a:cubicBezTo>
                <a:cubicBezTo>
                  <a:pt x="2366990" y="2042755"/>
                  <a:pt x="2687356" y="1934868"/>
                  <a:pt x="2507907" y="1764449"/>
                </a:cubicBezTo>
                <a:cubicBezTo>
                  <a:pt x="2563393" y="1640051"/>
                  <a:pt x="2460127" y="1480641"/>
                  <a:pt x="2409265" y="1378038"/>
                </a:cubicBezTo>
                <a:cubicBezTo>
                  <a:pt x="2434806" y="1364827"/>
                  <a:pt x="2346733" y="1229417"/>
                  <a:pt x="2392531" y="1156758"/>
                </a:cubicBezTo>
                <a:cubicBezTo>
                  <a:pt x="2444274" y="1140025"/>
                  <a:pt x="2448237" y="1206078"/>
                  <a:pt x="2477081" y="1228096"/>
                </a:cubicBezTo>
                <a:cubicBezTo>
                  <a:pt x="2505045" y="1213124"/>
                  <a:pt x="2530366" y="1194189"/>
                  <a:pt x="2545778" y="1237123"/>
                </a:cubicBezTo>
                <a:cubicBezTo>
                  <a:pt x="2526843" y="1268389"/>
                  <a:pt x="2520017" y="1237123"/>
                  <a:pt x="2492714" y="1237123"/>
                </a:cubicBezTo>
                <a:cubicBezTo>
                  <a:pt x="2483026" y="1263545"/>
                  <a:pt x="2501742" y="1299875"/>
                  <a:pt x="2530806" y="1333562"/>
                </a:cubicBezTo>
                <a:cubicBezTo>
                  <a:pt x="2472237" y="1263545"/>
                  <a:pt x="2488311" y="1422514"/>
                  <a:pt x="2497118" y="1461706"/>
                </a:cubicBezTo>
                <a:cubicBezTo>
                  <a:pt x="2525962" y="1590511"/>
                  <a:pt x="2664457" y="1719973"/>
                  <a:pt x="2778732" y="1681885"/>
                </a:cubicBezTo>
                <a:cubicBezTo>
                  <a:pt x="2853815" y="1633005"/>
                  <a:pt x="2752310" y="1544934"/>
                  <a:pt x="2793485" y="1478880"/>
                </a:cubicBezTo>
                <a:cubicBezTo>
                  <a:pt x="2863503" y="1463027"/>
                  <a:pt x="2816604" y="1533925"/>
                  <a:pt x="2846989" y="1584786"/>
                </a:cubicBezTo>
                <a:cubicBezTo>
                  <a:pt x="2986806" y="1619354"/>
                  <a:pt x="2979760" y="1700821"/>
                  <a:pt x="3088090" y="1801880"/>
                </a:cubicBezTo>
                <a:cubicBezTo>
                  <a:pt x="3217558" y="1751899"/>
                  <a:pt x="3243980" y="1640492"/>
                  <a:pt x="3333595" y="1566951"/>
                </a:cubicBezTo>
                <a:cubicBezTo>
                  <a:pt x="3543650" y="1583245"/>
                  <a:pt x="3733007" y="1354919"/>
                  <a:pt x="3765594" y="1230958"/>
                </a:cubicBezTo>
                <a:cubicBezTo>
                  <a:pt x="3901668" y="1071549"/>
                  <a:pt x="4199796" y="1202776"/>
                  <a:pt x="4260346" y="985239"/>
                </a:cubicBezTo>
                <a:cubicBezTo>
                  <a:pt x="4322218" y="997349"/>
                  <a:pt x="4312970" y="1023990"/>
                  <a:pt x="4360530" y="1065824"/>
                </a:cubicBezTo>
                <a:cubicBezTo>
                  <a:pt x="4400823" y="1065164"/>
                  <a:pt x="4391576" y="1034339"/>
                  <a:pt x="4432089" y="1034339"/>
                </a:cubicBezTo>
                <a:cubicBezTo>
                  <a:pt x="4434731" y="851150"/>
                  <a:pt x="4613520" y="733134"/>
                  <a:pt x="4529410" y="531671"/>
                </a:cubicBezTo>
                <a:cubicBezTo>
                  <a:pt x="4570144" y="531230"/>
                  <a:pt x="4533814" y="484993"/>
                  <a:pt x="4585337" y="490938"/>
                </a:cubicBezTo>
                <a:close/>
                <a:moveTo>
                  <a:pt x="2036501" y="330689"/>
                </a:moveTo>
                <a:cubicBezTo>
                  <a:pt x="2084231" y="352676"/>
                  <a:pt x="2063239" y="416219"/>
                  <a:pt x="2090418" y="489437"/>
                </a:cubicBezTo>
                <a:cubicBezTo>
                  <a:pt x="2050920" y="446355"/>
                  <a:pt x="2031365" y="388780"/>
                  <a:pt x="2036501" y="330689"/>
                </a:cubicBezTo>
                <a:close/>
                <a:moveTo>
                  <a:pt x="3254386" y="6783"/>
                </a:moveTo>
                <a:cubicBezTo>
                  <a:pt x="3341354" y="133408"/>
                  <a:pt x="3528059" y="300994"/>
                  <a:pt x="3421716" y="455147"/>
                </a:cubicBezTo>
                <a:cubicBezTo>
                  <a:pt x="3258790" y="423435"/>
                  <a:pt x="3192739" y="151686"/>
                  <a:pt x="3188335" y="10086"/>
                </a:cubicBezTo>
                <a:cubicBezTo>
                  <a:pt x="3217618" y="-2686"/>
                  <a:pt x="3221801" y="25942"/>
                  <a:pt x="3254386" y="6783"/>
                </a:cubicBezTo>
                <a:close/>
                <a:moveTo>
                  <a:pt x="4231305" y="613"/>
                </a:moveTo>
                <a:cubicBezTo>
                  <a:pt x="4271133" y="7982"/>
                  <a:pt x="4231495" y="79755"/>
                  <a:pt x="4222050" y="104627"/>
                </a:cubicBezTo>
                <a:cubicBezTo>
                  <a:pt x="4175125" y="86338"/>
                  <a:pt x="4221168" y="34555"/>
                  <a:pt x="4209052" y="1723"/>
                </a:cubicBezTo>
                <a:cubicBezTo>
                  <a:pt x="4218304" y="-178"/>
                  <a:pt x="4225616" y="-439"/>
                  <a:pt x="4231305" y="613"/>
                </a:cubicBezTo>
                <a:close/>
              </a:path>
            </a:pathLst>
          </a:custGeom>
          <a:blipFill dpi="0" rotWithShape="0">
            <a:blip r:embed="rId10"/>
            <a:srcRect/>
            <a:stretch>
              <a:fillRect l="-17000" r="-170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05040" y="2529840"/>
            <a:ext cx="4141470" cy="388429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86960" y="868680"/>
            <a:ext cx="24180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项目架构</a:t>
            </a:r>
            <a:endParaRPr lang="zh-CN" altLang="en-US" sz="4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文本框 7" descr="7b0a2020202022776f7264617274223a20227b5c2269645c223a32353030313437352c5c227469645c223a5c225c227d220a7d0a"/>
          <p:cNvSpPr txBox="1"/>
          <p:nvPr/>
        </p:nvSpPr>
        <p:spPr>
          <a:xfrm>
            <a:off x="2006600" y="1760220"/>
            <a:ext cx="817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游戏后台管理框架：</a:t>
            </a:r>
            <a:r>
              <a:rPr lang="en-US" altLang="zh-CN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django(python)</a:t>
            </a:r>
            <a:endParaRPr lang="en-US" altLang="zh-CN" sz="3200" b="1">
              <a:ln w="14368">
                <a:solidFill>
                  <a:srgbClr val="3E968C"/>
                </a:solidFill>
              </a:ln>
              <a:solidFill>
                <a:srgbClr val="F4EDEE"/>
              </a:solidFill>
              <a:effectLst>
                <a:outerShdw dist="63500" dir="5400000" algn="t" rotWithShape="0">
                  <a:srgbClr val="329973">
                    <a:alpha val="100000"/>
                  </a:srgbClr>
                </a:outerShdw>
              </a:effectLst>
              <a:latin typeface="汉仪铸字烈焰体W" panose="00020600040101010101" charset="-122"/>
              <a:ea typeface="汉仪铸字烈焰体W" panose="00020600040101010101" charset="-122"/>
              <a:cs typeface="汉仪铸字烈焰体W" panose="00020600040101010101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550545" y="3399155"/>
            <a:ext cx="6155690" cy="2586990"/>
            <a:chOff x="9148" y="5227"/>
            <a:chExt cx="6399" cy="2689"/>
          </a:xfrm>
        </p:grpSpPr>
        <p:sp>
          <p:nvSpPr>
            <p:cNvPr id="11" name="对角圆角矩形 10"/>
            <p:cNvSpPr/>
            <p:nvPr>
              <p:custDataLst>
                <p:tags r:id="rId6"/>
              </p:custDataLst>
            </p:nvPr>
          </p:nvSpPr>
          <p:spPr>
            <a:xfrm>
              <a:off x="9259" y="5352"/>
              <a:ext cx="6289" cy="2564"/>
            </a:xfrm>
            <a:prstGeom prst="round2DiagRect">
              <a:avLst/>
            </a:prstGeom>
            <a:solidFill>
              <a:schemeClr val="accent1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对角圆角矩形 11"/>
            <p:cNvSpPr/>
            <p:nvPr>
              <p:custDataLst>
                <p:tags r:id="rId7"/>
              </p:custDataLst>
            </p:nvPr>
          </p:nvSpPr>
          <p:spPr>
            <a:xfrm>
              <a:off x="9148" y="5227"/>
              <a:ext cx="6289" cy="2564"/>
            </a:xfrm>
            <a:prstGeom prst="round2DiagRect">
              <a:avLst/>
            </a:prstGeom>
            <a:solidFill>
              <a:schemeClr val="lt1"/>
            </a:solidFill>
            <a:ln w="12700" cmpd="sng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Title 6"/>
          <p:cNvSpPr txBox="1"/>
          <p:nvPr>
            <p:custDataLst>
              <p:tags r:id="rId8"/>
            </p:custDataLst>
          </p:nvPr>
        </p:nvSpPr>
        <p:spPr>
          <a:xfrm>
            <a:off x="1033780" y="3593465"/>
            <a:ext cx="5081905" cy="15633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195" lvl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altLang="zh-CN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django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altLang="zh-CN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语言进行后台管理页面的开发、之后会部署在服务器网页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</a:t>
            </a:r>
            <a:endParaRPr lang="zh-CN" altLang="en-US" sz="28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1" name="图片 100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481570" y="2938145"/>
            <a:ext cx="3048000" cy="304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86960" y="868680"/>
            <a:ext cx="24180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项目架构</a:t>
            </a:r>
            <a:endParaRPr lang="zh-CN" altLang="en-US" sz="4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文本框 7" descr="7b0a2020202022776f7264617274223a20227b5c2269645c223a32353030313437352c5c227469645c223a5c225c227d220a7d0a"/>
          <p:cNvSpPr txBox="1"/>
          <p:nvPr/>
        </p:nvSpPr>
        <p:spPr>
          <a:xfrm>
            <a:off x="2006600" y="1760220"/>
            <a:ext cx="817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使用数据库：</a:t>
            </a:r>
            <a:r>
              <a:rPr lang="en-US" altLang="zh-CN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MySQL</a:t>
            </a:r>
            <a:endParaRPr lang="en-US" altLang="zh-CN" sz="3200" b="1">
              <a:ln w="14368">
                <a:solidFill>
                  <a:srgbClr val="3E968C"/>
                </a:solidFill>
              </a:ln>
              <a:solidFill>
                <a:srgbClr val="F4EDEE"/>
              </a:solidFill>
              <a:effectLst>
                <a:outerShdw dist="63500" dir="5400000" algn="t" rotWithShape="0">
                  <a:srgbClr val="329973">
                    <a:alpha val="100000"/>
                  </a:srgbClr>
                </a:outerShdw>
              </a:effectLst>
              <a:latin typeface="汉仪铸字烈焰体W" panose="00020600040101010101" charset="-122"/>
              <a:ea typeface="汉仪铸字烈焰体W" panose="00020600040101010101" charset="-122"/>
              <a:cs typeface="汉仪铸字烈焰体W" panose="00020600040101010101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550545" y="3399155"/>
            <a:ext cx="6155690" cy="2586990"/>
            <a:chOff x="9148" y="5227"/>
            <a:chExt cx="6399" cy="2689"/>
          </a:xfrm>
        </p:grpSpPr>
        <p:sp>
          <p:nvSpPr>
            <p:cNvPr id="11" name="对角圆角矩形 10"/>
            <p:cNvSpPr/>
            <p:nvPr>
              <p:custDataLst>
                <p:tags r:id="rId6"/>
              </p:custDataLst>
            </p:nvPr>
          </p:nvSpPr>
          <p:spPr>
            <a:xfrm>
              <a:off x="9259" y="5352"/>
              <a:ext cx="6289" cy="2564"/>
            </a:xfrm>
            <a:prstGeom prst="round2DiagRect">
              <a:avLst/>
            </a:prstGeom>
            <a:solidFill>
              <a:schemeClr val="accent1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对角圆角矩形 11"/>
            <p:cNvSpPr/>
            <p:nvPr>
              <p:custDataLst>
                <p:tags r:id="rId7"/>
              </p:custDataLst>
            </p:nvPr>
          </p:nvSpPr>
          <p:spPr>
            <a:xfrm>
              <a:off x="9148" y="5227"/>
              <a:ext cx="6289" cy="2564"/>
            </a:xfrm>
            <a:prstGeom prst="round2DiagRect">
              <a:avLst/>
            </a:prstGeom>
            <a:solidFill>
              <a:schemeClr val="lt1"/>
            </a:solidFill>
            <a:ln w="12700" cmpd="sng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Title 6"/>
          <p:cNvSpPr txBox="1"/>
          <p:nvPr>
            <p:custDataLst>
              <p:tags r:id="rId8"/>
            </p:custDataLst>
          </p:nvPr>
        </p:nvSpPr>
        <p:spPr>
          <a:xfrm>
            <a:off x="1033780" y="3593465"/>
            <a:ext cx="5081905" cy="15633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195" lvl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使用网络上免费的已经搭建好的</a:t>
            </a:r>
            <a:r>
              <a:rPr altLang="zh-CN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MySQL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服务器mysql.sqlpub.com作为后台数据库，支持</a:t>
            </a:r>
            <a:r>
              <a:rPr altLang="zh-CN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</a:t>
            </a:r>
            <a:r>
              <a:rPr lang="zh-CN" altLang="en-US" sz="28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连接</a:t>
            </a:r>
            <a:endParaRPr lang="zh-CN" altLang="en-US" sz="28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9"/>
          <a:stretch>
            <a:fillRect/>
          </a:stretch>
        </p:blipFill>
        <p:spPr>
          <a:xfrm>
            <a:off x="7240270" y="3261360"/>
            <a:ext cx="4548505" cy="24993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1456" r="21456"/>
          <a:stretch>
            <a:fillRect/>
          </a:stretch>
        </p:blipFill>
        <p:spPr>
          <a:xfrm>
            <a:off x="1020288" y="1018982"/>
            <a:ext cx="4827325" cy="4819805"/>
          </a:xfrm>
          <a:custGeom>
            <a:avLst/>
            <a:gdLst>
              <a:gd name="connsiteX0" fmla="*/ 2646558 w 5638846"/>
              <a:gd name="connsiteY0" fmla="*/ 0 h 5630061"/>
              <a:gd name="connsiteX1" fmla="*/ 2992289 w 5638846"/>
              <a:gd name="connsiteY1" fmla="*/ 0 h 5630061"/>
              <a:gd name="connsiteX2" fmla="*/ 3107693 w 5638846"/>
              <a:gd name="connsiteY2" fmla="*/ 5827 h 5630061"/>
              <a:gd name="connsiteX3" fmla="*/ 5638846 w 5638846"/>
              <a:gd name="connsiteY3" fmla="*/ 2810694 h 5630061"/>
              <a:gd name="connsiteX4" fmla="*/ 3107693 w 5638846"/>
              <a:gd name="connsiteY4" fmla="*/ 5615561 h 5630061"/>
              <a:gd name="connsiteX5" fmla="*/ 2820531 w 5638846"/>
              <a:gd name="connsiteY5" fmla="*/ 5630061 h 5630061"/>
              <a:gd name="connsiteX6" fmla="*/ 2818315 w 5638846"/>
              <a:gd name="connsiteY6" fmla="*/ 5630061 h 5630061"/>
              <a:gd name="connsiteX7" fmla="*/ 2531154 w 5638846"/>
              <a:gd name="connsiteY7" fmla="*/ 5615561 h 5630061"/>
              <a:gd name="connsiteX8" fmla="*/ 0 w 5638846"/>
              <a:gd name="connsiteY8" fmla="*/ 2810694 h 5630061"/>
              <a:gd name="connsiteX9" fmla="*/ 2531154 w 5638846"/>
              <a:gd name="connsiteY9" fmla="*/ 5827 h 563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38846" h="5630061">
                <a:moveTo>
                  <a:pt x="2646558" y="0"/>
                </a:moveTo>
                <a:lnTo>
                  <a:pt x="2992289" y="0"/>
                </a:lnTo>
                <a:lnTo>
                  <a:pt x="3107693" y="5827"/>
                </a:lnTo>
                <a:cubicBezTo>
                  <a:pt x="4529404" y="150210"/>
                  <a:pt x="5638846" y="1350890"/>
                  <a:pt x="5638846" y="2810694"/>
                </a:cubicBezTo>
                <a:cubicBezTo>
                  <a:pt x="5638846" y="4270498"/>
                  <a:pt x="4529404" y="5471178"/>
                  <a:pt x="3107693" y="5615561"/>
                </a:cubicBezTo>
                <a:lnTo>
                  <a:pt x="2820531" y="5630061"/>
                </a:lnTo>
                <a:lnTo>
                  <a:pt x="2818315" y="5630061"/>
                </a:lnTo>
                <a:lnTo>
                  <a:pt x="2531154" y="5615561"/>
                </a:lnTo>
                <a:cubicBezTo>
                  <a:pt x="1109443" y="5471178"/>
                  <a:pt x="0" y="4270498"/>
                  <a:pt x="0" y="2810694"/>
                </a:cubicBezTo>
                <a:cubicBezTo>
                  <a:pt x="0" y="1350890"/>
                  <a:pt x="1109443" y="150210"/>
                  <a:pt x="2531154" y="5827"/>
                </a:cubicBezTo>
                <a:close/>
              </a:path>
            </a:pathLst>
          </a:custGeom>
        </p:spPr>
      </p:pic>
      <p:sp>
        <p:nvSpPr>
          <p:cNvPr id="35" name="椭圆 34"/>
          <p:cNvSpPr/>
          <p:nvPr>
            <p:custDataLst>
              <p:tags r:id="rId4"/>
            </p:custDataLst>
          </p:nvPr>
        </p:nvSpPr>
        <p:spPr>
          <a:xfrm>
            <a:off x="2536292" y="2527513"/>
            <a:ext cx="1795317" cy="1795317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4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图形 35"/>
          <p:cNvSpPr/>
          <p:nvPr>
            <p:custDataLst>
              <p:tags r:id="rId5"/>
            </p:custDataLst>
          </p:nvPr>
        </p:nvSpPr>
        <p:spPr>
          <a:xfrm flipH="1">
            <a:off x="2296838" y="3317419"/>
            <a:ext cx="1064245" cy="1229209"/>
          </a:xfrm>
          <a:custGeom>
            <a:avLst/>
            <a:gdLst>
              <a:gd name="connsiteX0" fmla="*/ 1228436 w 1243155"/>
              <a:gd name="connsiteY0" fmla="*/ 0 h 1435851"/>
              <a:gd name="connsiteX1" fmla="*/ 1243156 w 1243155"/>
              <a:gd name="connsiteY1" fmla="*/ 192696 h 1435851"/>
              <a:gd name="connsiteX2" fmla="*/ 326512 w 1243155"/>
              <a:gd name="connsiteY2" fmla="*/ 1393031 h 1435851"/>
              <a:gd name="connsiteX3" fmla="*/ 0 w 1243155"/>
              <a:gd name="connsiteY3" fmla="*/ 1435852 h 143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155" h="1435851">
                <a:moveTo>
                  <a:pt x="1228436" y="0"/>
                </a:moveTo>
                <a:cubicBezTo>
                  <a:pt x="1237803" y="62894"/>
                  <a:pt x="1243156" y="127126"/>
                  <a:pt x="1243156" y="192696"/>
                </a:cubicBezTo>
                <a:cubicBezTo>
                  <a:pt x="1243156" y="766769"/>
                  <a:pt x="855088" y="1249847"/>
                  <a:pt x="326512" y="1393031"/>
                </a:cubicBezTo>
                <a:cubicBezTo>
                  <a:pt x="222136" y="1421132"/>
                  <a:pt x="112406" y="1435852"/>
                  <a:pt x="0" y="1435852"/>
                </a:cubicBezTo>
              </a:path>
            </a:pathLst>
          </a:custGeom>
          <a:noFill/>
          <a:ln w="7534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681467" y="1463655"/>
            <a:ext cx="4705350" cy="112776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项目测试</a:t>
            </a:r>
            <a:endParaRPr lang="zh-CN" altLang="en-US" sz="5200" b="1" spc="36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6681467" y="2894997"/>
            <a:ext cx="4705350" cy="249934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测试安排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当项目进行到第六天，各主体功能模块开发完毕时，安排人员进行测试。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项目标志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1456" r="21456"/>
          <a:stretch>
            <a:fillRect/>
          </a:stretch>
        </p:blipFill>
        <p:spPr>
          <a:xfrm>
            <a:off x="1020288" y="1018982"/>
            <a:ext cx="4827325" cy="4819805"/>
          </a:xfrm>
          <a:custGeom>
            <a:avLst/>
            <a:gdLst>
              <a:gd name="connsiteX0" fmla="*/ 2646558 w 5638846"/>
              <a:gd name="connsiteY0" fmla="*/ 0 h 5630061"/>
              <a:gd name="connsiteX1" fmla="*/ 2992289 w 5638846"/>
              <a:gd name="connsiteY1" fmla="*/ 0 h 5630061"/>
              <a:gd name="connsiteX2" fmla="*/ 3107693 w 5638846"/>
              <a:gd name="connsiteY2" fmla="*/ 5827 h 5630061"/>
              <a:gd name="connsiteX3" fmla="*/ 5638846 w 5638846"/>
              <a:gd name="connsiteY3" fmla="*/ 2810694 h 5630061"/>
              <a:gd name="connsiteX4" fmla="*/ 3107693 w 5638846"/>
              <a:gd name="connsiteY4" fmla="*/ 5615561 h 5630061"/>
              <a:gd name="connsiteX5" fmla="*/ 2820531 w 5638846"/>
              <a:gd name="connsiteY5" fmla="*/ 5630061 h 5630061"/>
              <a:gd name="connsiteX6" fmla="*/ 2818315 w 5638846"/>
              <a:gd name="connsiteY6" fmla="*/ 5630061 h 5630061"/>
              <a:gd name="connsiteX7" fmla="*/ 2531154 w 5638846"/>
              <a:gd name="connsiteY7" fmla="*/ 5615561 h 5630061"/>
              <a:gd name="connsiteX8" fmla="*/ 0 w 5638846"/>
              <a:gd name="connsiteY8" fmla="*/ 2810694 h 5630061"/>
              <a:gd name="connsiteX9" fmla="*/ 2531154 w 5638846"/>
              <a:gd name="connsiteY9" fmla="*/ 5827 h 563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38846" h="5630061">
                <a:moveTo>
                  <a:pt x="2646558" y="0"/>
                </a:moveTo>
                <a:lnTo>
                  <a:pt x="2992289" y="0"/>
                </a:lnTo>
                <a:lnTo>
                  <a:pt x="3107693" y="5827"/>
                </a:lnTo>
                <a:cubicBezTo>
                  <a:pt x="4529404" y="150210"/>
                  <a:pt x="5638846" y="1350890"/>
                  <a:pt x="5638846" y="2810694"/>
                </a:cubicBezTo>
                <a:cubicBezTo>
                  <a:pt x="5638846" y="4270498"/>
                  <a:pt x="4529404" y="5471178"/>
                  <a:pt x="3107693" y="5615561"/>
                </a:cubicBezTo>
                <a:lnTo>
                  <a:pt x="2820531" y="5630061"/>
                </a:lnTo>
                <a:lnTo>
                  <a:pt x="2818315" y="5630061"/>
                </a:lnTo>
                <a:lnTo>
                  <a:pt x="2531154" y="5615561"/>
                </a:lnTo>
                <a:cubicBezTo>
                  <a:pt x="1109443" y="5471178"/>
                  <a:pt x="0" y="4270498"/>
                  <a:pt x="0" y="2810694"/>
                </a:cubicBezTo>
                <a:cubicBezTo>
                  <a:pt x="0" y="1350890"/>
                  <a:pt x="1109443" y="150210"/>
                  <a:pt x="2531154" y="5827"/>
                </a:cubicBezTo>
                <a:close/>
              </a:path>
            </a:pathLst>
          </a:custGeom>
        </p:spPr>
      </p:pic>
      <p:sp>
        <p:nvSpPr>
          <p:cNvPr id="35" name="椭圆 34"/>
          <p:cNvSpPr/>
          <p:nvPr>
            <p:custDataLst>
              <p:tags r:id="rId4"/>
            </p:custDataLst>
          </p:nvPr>
        </p:nvSpPr>
        <p:spPr>
          <a:xfrm>
            <a:off x="2536292" y="2527513"/>
            <a:ext cx="1795317" cy="1795317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4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图形 35"/>
          <p:cNvSpPr/>
          <p:nvPr>
            <p:custDataLst>
              <p:tags r:id="rId5"/>
            </p:custDataLst>
          </p:nvPr>
        </p:nvSpPr>
        <p:spPr>
          <a:xfrm flipH="1">
            <a:off x="2296838" y="3317419"/>
            <a:ext cx="1064245" cy="1229209"/>
          </a:xfrm>
          <a:custGeom>
            <a:avLst/>
            <a:gdLst>
              <a:gd name="connsiteX0" fmla="*/ 1228436 w 1243155"/>
              <a:gd name="connsiteY0" fmla="*/ 0 h 1435851"/>
              <a:gd name="connsiteX1" fmla="*/ 1243156 w 1243155"/>
              <a:gd name="connsiteY1" fmla="*/ 192696 h 1435851"/>
              <a:gd name="connsiteX2" fmla="*/ 326512 w 1243155"/>
              <a:gd name="connsiteY2" fmla="*/ 1393031 h 1435851"/>
              <a:gd name="connsiteX3" fmla="*/ 0 w 1243155"/>
              <a:gd name="connsiteY3" fmla="*/ 1435852 h 143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155" h="1435851">
                <a:moveTo>
                  <a:pt x="1228436" y="0"/>
                </a:moveTo>
                <a:cubicBezTo>
                  <a:pt x="1237803" y="62894"/>
                  <a:pt x="1243156" y="127126"/>
                  <a:pt x="1243156" y="192696"/>
                </a:cubicBezTo>
                <a:cubicBezTo>
                  <a:pt x="1243156" y="766769"/>
                  <a:pt x="855088" y="1249847"/>
                  <a:pt x="326512" y="1393031"/>
                </a:cubicBezTo>
                <a:cubicBezTo>
                  <a:pt x="222136" y="1421132"/>
                  <a:pt x="112406" y="1435852"/>
                  <a:pt x="0" y="1435852"/>
                </a:cubicBezTo>
              </a:path>
            </a:pathLst>
          </a:custGeom>
          <a:noFill/>
          <a:ln w="7534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681467" y="1463655"/>
            <a:ext cx="4705350" cy="112776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r>
              <a:rPr lang="zh-CN" altLang="en-US" sz="5200" b="1" spc="36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endParaRPr lang="zh-CN" altLang="en-US" sz="5200" b="1" spc="36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6681467" y="2894997"/>
            <a:ext cx="4705350" cy="249934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altLang="zh-CN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自带的测试系统Unity Test Runner对项目脚本中的核心逻辑代码进行</a:t>
            </a: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项目标志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81467" y="1463655"/>
            <a:ext cx="4705350" cy="112776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测试结果</a:t>
            </a:r>
            <a:endParaRPr lang="zh-CN" altLang="en-US" sz="5200" b="1" spc="36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3"/>
            </p:custDataLst>
          </p:nvPr>
        </p:nvSpPr>
        <p:spPr>
          <a:xfrm>
            <a:off x="6681467" y="2894997"/>
            <a:ext cx="4705350" cy="249934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团队成员讲测试结果写成书面测试</a:t>
            </a: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3390" y="1193800"/>
            <a:ext cx="5810250" cy="44564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81467" y="1463655"/>
            <a:ext cx="4705350" cy="112776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测试结果</a:t>
            </a:r>
            <a:endParaRPr lang="zh-CN" altLang="en-US" sz="5200" b="1" spc="36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3"/>
            </p:custDataLst>
          </p:nvPr>
        </p:nvSpPr>
        <p:spPr>
          <a:xfrm>
            <a:off x="6681467" y="2894997"/>
            <a:ext cx="4705350" cy="249934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第七天对项目的测试结果表面游戏对于碰撞血包的判定有问题，应当把血包修改为触发器而不是</a:t>
            </a: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碰撞体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6"/>
            </p:custDataLst>
          </p:nvPr>
        </p:nvGrpSpPr>
        <p:grpSpPr>
          <a:xfrm>
            <a:off x="478155" y="1240155"/>
            <a:ext cx="5607050" cy="4521835"/>
            <a:chOff x="753" y="1953"/>
            <a:chExt cx="8830" cy="7121"/>
          </a:xfrm>
        </p:grpSpPr>
        <p:sp>
          <p:nvSpPr>
            <p:cNvPr id="3" name="PA-矩形 2"/>
            <p:cNvSpPr/>
            <p:nvPr>
              <p:custDataLst>
                <p:tags r:id="rId7"/>
              </p:custDataLst>
            </p:nvPr>
          </p:nvSpPr>
          <p:spPr>
            <a:xfrm>
              <a:off x="3874" y="1953"/>
              <a:ext cx="2574" cy="4422"/>
            </a:xfrm>
            <a:prstGeom prst="rect">
              <a:avLst/>
            </a:prstGeom>
            <a:blipFill dpi="0" rotWithShape="0">
              <a:blip r:embed="rId8" cstate="screen"/>
              <a:srcRect/>
              <a:stretch>
                <a:fillRect l="-121000" t="-19000" r="-122000" b="-8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PA-矩形 3"/>
            <p:cNvSpPr/>
            <p:nvPr>
              <p:custDataLst>
                <p:tags r:id="rId9"/>
              </p:custDataLst>
            </p:nvPr>
          </p:nvSpPr>
          <p:spPr>
            <a:xfrm>
              <a:off x="3881" y="6527"/>
              <a:ext cx="2574" cy="2547"/>
            </a:xfrm>
            <a:prstGeom prst="rect">
              <a:avLst/>
            </a:prstGeom>
            <a:blipFill dpi="0" rotWithShape="0">
              <a:blip r:embed="rId8" cstate="screen"/>
              <a:srcRect/>
              <a:stretch>
                <a:fillRect l="-122000" t="-213000" r="-122000" b="-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PA-矩形 4"/>
            <p:cNvSpPr/>
            <p:nvPr>
              <p:custDataLst>
                <p:tags r:id="rId10"/>
              </p:custDataLst>
            </p:nvPr>
          </p:nvSpPr>
          <p:spPr>
            <a:xfrm>
              <a:off x="753" y="2577"/>
              <a:ext cx="2969" cy="2937"/>
            </a:xfrm>
            <a:prstGeom prst="rect">
              <a:avLst/>
            </a:prstGeom>
            <a:blipFill dpi="0" rotWithShape="0">
              <a:blip r:embed="rId8" cstate="screen"/>
              <a:srcRect/>
              <a:stretch>
                <a:fillRect t="-50000" r="-197000" b="-15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PA-矩形 5"/>
            <p:cNvSpPr/>
            <p:nvPr>
              <p:custDataLst>
                <p:tags r:id="rId11"/>
              </p:custDataLst>
            </p:nvPr>
          </p:nvSpPr>
          <p:spPr>
            <a:xfrm>
              <a:off x="1376" y="5697"/>
              <a:ext cx="2346" cy="2320"/>
            </a:xfrm>
            <a:prstGeom prst="rect">
              <a:avLst/>
            </a:prstGeom>
            <a:blipFill dpi="0" rotWithShape="0">
              <a:blip r:embed="rId8" cstate="screen"/>
              <a:srcRect/>
              <a:stretch>
                <a:fillRect l="-27000" t="-198000" r="-250000" b="-8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PA-矩形 6"/>
            <p:cNvSpPr/>
            <p:nvPr>
              <p:custDataLst>
                <p:tags r:id="rId12"/>
              </p:custDataLst>
            </p:nvPr>
          </p:nvSpPr>
          <p:spPr>
            <a:xfrm>
              <a:off x="6601" y="2884"/>
              <a:ext cx="2346" cy="2320"/>
            </a:xfrm>
            <a:prstGeom prst="rect">
              <a:avLst/>
            </a:prstGeom>
            <a:blipFill dpi="0" rotWithShape="0">
              <a:blip r:embed="rId8" cstate="screen"/>
              <a:srcRect/>
              <a:stretch>
                <a:fillRect l="-249000" t="-77000" r="-27000" b="-20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PA-矩形 7"/>
            <p:cNvSpPr/>
            <p:nvPr>
              <p:custDataLst>
                <p:tags r:id="rId13"/>
              </p:custDataLst>
            </p:nvPr>
          </p:nvSpPr>
          <p:spPr>
            <a:xfrm>
              <a:off x="6614" y="5371"/>
              <a:ext cx="2969" cy="2937"/>
            </a:xfrm>
            <a:prstGeom prst="rect">
              <a:avLst/>
            </a:prstGeom>
            <a:blipFill dpi="0" rotWithShape="0">
              <a:blip r:embed="rId8" cstate="screen"/>
              <a:srcRect/>
              <a:stretch>
                <a:fillRect l="-197000" t="-145000" b="-5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75760" y="704850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前情提要</a:t>
            </a:r>
            <a:endParaRPr lang="zh-CN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2655" y="1903095"/>
            <a:ext cx="5328285" cy="4826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85940" y="2101850"/>
            <a:ext cx="450405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>
                <a:latin typeface="+mn-ea"/>
                <a:cs typeface="+mn-ea"/>
              </a:rPr>
              <a:t>双人合作</a:t>
            </a:r>
            <a:endParaRPr lang="zh-CN" altLang="en-US" sz="4800">
              <a:latin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>
                <a:latin typeface="+mn-ea"/>
                <a:cs typeface="+mn-ea"/>
              </a:rPr>
              <a:t>划船</a:t>
            </a:r>
            <a:endParaRPr lang="zh-CN" altLang="en-US" sz="4800">
              <a:latin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>
                <a:latin typeface="+mn-ea"/>
                <a:cs typeface="+mn-ea"/>
              </a:rPr>
              <a:t>传送门</a:t>
            </a:r>
            <a:endParaRPr lang="zh-CN" altLang="en-US" sz="4800">
              <a:latin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800">
                <a:latin typeface="+mn-ea"/>
                <a:cs typeface="+mn-ea"/>
              </a:rPr>
              <a:t>rougelike</a:t>
            </a:r>
            <a:r>
              <a:rPr lang="zh-CN" altLang="en-US" sz="4800">
                <a:latin typeface="+mn-ea"/>
                <a:cs typeface="+mn-ea"/>
              </a:rPr>
              <a:t>元素</a:t>
            </a:r>
            <a:endParaRPr lang="zh-CN" altLang="en-US" sz="4800"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681467" y="1463655"/>
            <a:ext cx="4705350" cy="112776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200" b="1" spc="36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测试结果</a:t>
            </a:r>
            <a:endParaRPr lang="zh-CN" altLang="en-US" sz="5200" b="1" spc="36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40" name="图片 36" descr="IMG_2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4420" y="2937510"/>
            <a:ext cx="5086350" cy="13487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>
            <p:custDataLst>
              <p:tags r:id="rId7"/>
            </p:custDataLst>
          </p:nvPr>
        </p:nvGrpSpPr>
        <p:grpSpPr>
          <a:xfrm>
            <a:off x="6831965" y="2978150"/>
            <a:ext cx="4063365" cy="1387475"/>
            <a:chOff x="10759" y="4690"/>
            <a:chExt cx="6399" cy="2185"/>
          </a:xfrm>
        </p:grpSpPr>
        <p:sp>
          <p:nvSpPr>
            <p:cNvPr id="3" name="对角圆角矩形 2"/>
            <p:cNvSpPr/>
            <p:nvPr>
              <p:custDataLst>
                <p:tags r:id="rId8"/>
              </p:custDataLst>
            </p:nvPr>
          </p:nvSpPr>
          <p:spPr>
            <a:xfrm>
              <a:off x="10870" y="4815"/>
              <a:ext cx="6289" cy="2060"/>
            </a:xfrm>
            <a:prstGeom prst="round2DiagRect">
              <a:avLst/>
            </a:prstGeom>
            <a:solidFill>
              <a:schemeClr val="accent1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" name="对角圆角矩形 3"/>
            <p:cNvSpPr/>
            <p:nvPr>
              <p:custDataLst>
                <p:tags r:id="rId9"/>
              </p:custDataLst>
            </p:nvPr>
          </p:nvSpPr>
          <p:spPr>
            <a:xfrm>
              <a:off x="10759" y="4690"/>
              <a:ext cx="6289" cy="2060"/>
            </a:xfrm>
            <a:prstGeom prst="round2DiagRect">
              <a:avLst/>
            </a:prstGeom>
            <a:solidFill>
              <a:schemeClr val="lt1"/>
            </a:solidFill>
            <a:ln w="12700" cmpd="sng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6"/>
          <p:cNvSpPr txBox="1"/>
          <p:nvPr>
            <p:custDataLst>
              <p:tags r:id="rId10"/>
            </p:custDataLst>
          </p:nvPr>
        </p:nvSpPr>
        <p:spPr>
          <a:xfrm>
            <a:off x="7151370" y="3276600"/>
            <a:ext cx="3354705" cy="71183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195" lvl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之后对传送门枪的旋转等功能进行测试、其余功能均通过测试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1" name="图片 5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20" name="图片 7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10" name="Title 6"/>
          <p:cNvSpPr txBox="1"/>
          <p:nvPr>
            <p:custDataLst>
              <p:tags r:id="rId7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2631446" y="1306146"/>
            <a:ext cx="6929107" cy="676274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accent1">
                    <a:lumMod val="50000"/>
                  </a:schemeClr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rPr>
              <a:t>测试总结</a:t>
            </a:r>
            <a:endParaRPr lang="zh-CN" altLang="en-US" sz="3600" b="1" spc="200">
              <a:solidFill>
                <a:schemeClr val="accent1">
                  <a:lumMod val="50000"/>
                </a:schemeClr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</a:endParaRPr>
          </a:p>
        </p:txBody>
      </p:sp>
      <p:sp>
        <p:nvSpPr>
          <p:cNvPr id="16" name="Title 6"/>
          <p:cNvSpPr txBox="1"/>
          <p:nvPr>
            <p:custDataLst>
              <p:tags r:id="rId9"/>
            </p:custDataLst>
          </p:nvPr>
        </p:nvSpPr>
        <p:spPr>
          <a:xfrm>
            <a:off x="2628900" y="2295078"/>
            <a:ext cx="6934200" cy="32567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我们bug修复率  1/1  = 1。</a:t>
            </a:r>
            <a:endParaRPr lang="zh-CN" altLang="en-US" sz="1700" spc="9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我们上线的标准是&gt;90%,符合上线标准。</a:t>
            </a:r>
            <a:endParaRPr lang="zh-CN" altLang="en-US" sz="1700" spc="9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测试过程中，因系统为试用版，前期仅添加必填项校验，其他校验均未添加，因此测试前期仅测试数据必填项及功能、流程相关测试，系统后期陆续添加相应校验，后续验证相关联问题。</a:t>
            </a:r>
            <a:endParaRPr lang="zh-CN" altLang="en-US" sz="1700" spc="9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9个测试用例，提出缺陷1个（此结果不包括用户所提交问题）；可执本次测试共编写了测试用例行测试用例全部执行通过。无功能不可用及影响流程问题，无功能实现有误不能操作问题，符合alpha版本要求。</a:t>
            </a:r>
            <a:endParaRPr lang="zh-CN" altLang="en-US" sz="1700" spc="9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0"/>
          <p:cNvSpPr/>
          <p:nvPr>
            <p:custDataLst>
              <p:tags r:id="rId10"/>
            </p:custDataLst>
          </p:nvPr>
        </p:nvSpPr>
        <p:spPr>
          <a:xfrm>
            <a:off x="743223" y="604520"/>
            <a:ext cx="582173" cy="467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1"/>
            </p:custDataLst>
          </p:nvPr>
        </p:nvGrpSpPr>
        <p:grpSpPr>
          <a:xfrm>
            <a:off x="11201490" y="604520"/>
            <a:ext cx="203583" cy="74612"/>
            <a:chOff x="9839643" y="910585"/>
            <a:chExt cx="203545" cy="74612"/>
          </a:xfrm>
        </p:grpSpPr>
        <p:cxnSp>
          <p:nvCxnSpPr>
            <p:cNvPr id="18" name="直接连接符 17"/>
            <p:cNvCxnSpPr/>
            <p:nvPr>
              <p:custDataLst>
                <p:tags r:id="rId12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13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>
            <p:custDataLst>
              <p:tags r:id="rId14"/>
            </p:custDataLst>
          </p:nvPr>
        </p:nvCxnSpPr>
        <p:spPr>
          <a:xfrm rot="5400000">
            <a:off x="1162325" y="5760385"/>
            <a:ext cx="0" cy="838207"/>
          </a:xfrm>
          <a:prstGeom prst="line">
            <a:avLst/>
          </a:prstGeom>
          <a:ln w="762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15"/>
            </p:custDataLst>
          </p:nvPr>
        </p:nvCxnSpPr>
        <p:spPr>
          <a:xfrm>
            <a:off x="2631446" y="2144980"/>
            <a:ext cx="692910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项目标志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5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4" name="图片 7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7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09605" y="609605"/>
            <a:ext cx="1097287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>
                    <a:lumMod val="50000"/>
                  </a:schemeClr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rPr>
              <a:t>成员感想</a:t>
            </a:r>
            <a:endParaRPr lang="zh-CN" altLang="en-US" sz="3800" b="1" spc="220">
              <a:solidFill>
                <a:schemeClr val="accent1">
                  <a:lumMod val="50000"/>
                </a:schemeClr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9"/>
            </p:custDataLst>
          </p:nvPr>
        </p:nvSpPr>
        <p:spPr>
          <a:xfrm>
            <a:off x="609605" y="1676413"/>
            <a:ext cx="10972876" cy="4572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阿黄的感想：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5800" lvl="1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一直都很喜欢一句话“憧憬是距离理解最遥远的距离”，我们作为计算机的学生很多时候老是想之后从事游戏行业的工作，玩游戏的时候总是说这个游戏垃圾，那个游戏垃圾。但是，当一个真正意义上的游戏项目摆到我们面前时，我才我们的能力距离行业的标准离了十万八千里，原来游戏开发是如此的困难。这个过程中我作为组长仅仅需要统合一支7-8人的团队，我就已经因为管理的问题焦头烂额，难以想象那些几百人、上千人的团队究竟要怎么管理。</a:t>
            </a:r>
            <a:endParaRPr lang="zh-CN" altLang="en-US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5800" lvl="1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开发的过程中、我经常会收到组员们凌晨、一点、两点的版本推送，甚至更晚，有时候我会觉得很内疚、因为我觉得如果我真的是一个优秀的组长、我的队员不应该那么辛苦，终究我的个人能力还不足、我还有很多需要学习的东西</a:t>
            </a:r>
            <a:endParaRPr lang="zh-CN" altLang="en-US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85800" lvl="1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真的很感想我团队的伙伴们、这个游戏是我自己想出来的，虽然玩法在各个其它游戏里面都有，但是没有模板和案例可供借鉴，所以这个游戏真的是从零开始，团队成员们一点点写出来的，而且我真的像老师说的一样我一行代码都没有写，在此，真的谢谢大家！</a:t>
            </a:r>
            <a:endParaRPr lang="zh-CN" altLang="en-US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 descr="项目标志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5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4" name="图片 7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7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09605" y="609605"/>
            <a:ext cx="1097287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b="1" spc="220">
                <a:solidFill>
                  <a:schemeClr val="accent1">
                    <a:lumMod val="50000"/>
                  </a:schemeClr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rPr>
              <a:t>成员感想</a:t>
            </a:r>
            <a:endParaRPr lang="zh-CN" altLang="en-US" sz="3800" b="1" spc="220">
              <a:solidFill>
                <a:schemeClr val="accent1">
                  <a:lumMod val="50000"/>
                </a:schemeClr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9"/>
            </p:custDataLst>
          </p:nvPr>
        </p:nvGrpSpPr>
        <p:grpSpPr>
          <a:xfrm>
            <a:off x="609600" y="1590040"/>
            <a:ext cx="5742940" cy="1715770"/>
            <a:chOff x="960" y="2504"/>
            <a:chExt cx="2584" cy="772"/>
          </a:xfrm>
        </p:grpSpPr>
        <p:sp>
          <p:nvSpPr>
            <p:cNvPr id="5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1132" y="2504"/>
              <a:ext cx="2412" cy="773"/>
            </a:xfrm>
            <a:custGeom>
              <a:avLst/>
              <a:gdLst>
                <a:gd name="connisteX0" fmla="*/ 0 w 2918460"/>
                <a:gd name="connsiteY0" fmla="*/ 153035 h 601345"/>
                <a:gd name="connisteX1" fmla="*/ 0 w 2918460"/>
                <a:gd name="connsiteY1" fmla="*/ 0 h 601345"/>
                <a:gd name="connisteX2" fmla="*/ 2918460 w 2918460"/>
                <a:gd name="connsiteY2" fmla="*/ 0 h 601345"/>
                <a:gd name="connisteX3" fmla="*/ 2918460 w 2918460"/>
                <a:gd name="connsiteY3" fmla="*/ 601345 h 601345"/>
                <a:gd name="connisteX4" fmla="*/ 5080 w 2918460"/>
                <a:gd name="connsiteY4" fmla="*/ 601345 h 601345"/>
                <a:gd name="connisteX5" fmla="*/ 5080 w 2918460"/>
                <a:gd name="connsiteY5" fmla="*/ 443230 h 60134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918460" h="601345">
                  <a:moveTo>
                    <a:pt x="0" y="153035"/>
                  </a:moveTo>
                  <a:lnTo>
                    <a:pt x="0" y="0"/>
                  </a:lnTo>
                  <a:lnTo>
                    <a:pt x="2918460" y="0"/>
                  </a:lnTo>
                  <a:lnTo>
                    <a:pt x="2918460" y="601345"/>
                  </a:lnTo>
                  <a:lnTo>
                    <a:pt x="5080" y="601345"/>
                  </a:lnTo>
                  <a:lnTo>
                    <a:pt x="5080" y="443230"/>
                  </a:lnTo>
                </a:path>
              </a:pathLst>
            </a:cu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PA_ImportSvg_636983904436006251"/>
            <p:cNvSpPr/>
            <p:nvPr>
              <p:custDataLst>
                <p:tags r:id="rId11"/>
              </p:custDataLst>
            </p:nvPr>
          </p:nvSpPr>
          <p:spPr>
            <a:xfrm rot="10800000">
              <a:off x="960" y="2731"/>
              <a:ext cx="346" cy="299"/>
            </a:xfrm>
            <a:custGeom>
              <a:avLst/>
              <a:gdLst/>
              <a:ahLst/>
              <a:cxnLst/>
              <a:rect l="l" t="t" r="r" b="b"/>
              <a:pathLst>
                <a:path w="14292586" h="12354751">
                  <a:moveTo>
                    <a:pt x="1" y="0"/>
                  </a:moveTo>
                  <a:lnTo>
                    <a:pt x="6016804" y="0"/>
                  </a:lnTo>
                  <a:lnTo>
                    <a:pt x="6016804" y="4339700"/>
                  </a:lnTo>
                  <a:cubicBezTo>
                    <a:pt x="6016804" y="6110134"/>
                    <a:pt x="5863353" y="7499112"/>
                    <a:pt x="5556444" y="8506676"/>
                  </a:cubicBezTo>
                  <a:cubicBezTo>
                    <a:pt x="5249537" y="9514240"/>
                    <a:pt x="4930378" y="10186854"/>
                    <a:pt x="4095301" y="10992906"/>
                  </a:cubicBezTo>
                  <a:cubicBezTo>
                    <a:pt x="3260225" y="11798956"/>
                    <a:pt x="2680814" y="12040837"/>
                    <a:pt x="1455066" y="12354750"/>
                  </a:cubicBezTo>
                  <a:lnTo>
                    <a:pt x="598736" y="10512869"/>
                  </a:lnTo>
                  <a:cubicBezTo>
                    <a:pt x="1455066" y="10185628"/>
                    <a:pt x="1976770" y="10039677"/>
                    <a:pt x="2781416" y="9204842"/>
                  </a:cubicBezTo>
                  <a:cubicBezTo>
                    <a:pt x="3586062" y="8370008"/>
                    <a:pt x="3645413" y="7562531"/>
                    <a:pt x="3645413" y="6868493"/>
                  </a:cubicBezTo>
                  <a:lnTo>
                    <a:pt x="1" y="6868493"/>
                  </a:lnTo>
                  <a:close/>
                  <a:moveTo>
                    <a:pt x="8275783" y="0"/>
                  </a:moveTo>
                  <a:lnTo>
                    <a:pt x="14292586" y="0"/>
                  </a:lnTo>
                  <a:lnTo>
                    <a:pt x="14292586" y="4339700"/>
                  </a:lnTo>
                  <a:cubicBezTo>
                    <a:pt x="14292586" y="6110134"/>
                    <a:pt x="14139135" y="7499112"/>
                    <a:pt x="13832227" y="8506676"/>
                  </a:cubicBezTo>
                  <a:cubicBezTo>
                    <a:pt x="13525318" y="9514240"/>
                    <a:pt x="13206159" y="10186854"/>
                    <a:pt x="12371083" y="10992906"/>
                  </a:cubicBezTo>
                  <a:cubicBezTo>
                    <a:pt x="11536006" y="11798956"/>
                    <a:pt x="10956597" y="12040837"/>
                    <a:pt x="9730848" y="12354750"/>
                  </a:cubicBezTo>
                  <a:lnTo>
                    <a:pt x="8874518" y="10512869"/>
                  </a:lnTo>
                  <a:cubicBezTo>
                    <a:pt x="9730848" y="10185628"/>
                    <a:pt x="10252552" y="10039677"/>
                    <a:pt x="11057198" y="9204842"/>
                  </a:cubicBezTo>
                  <a:cubicBezTo>
                    <a:pt x="11861845" y="8370008"/>
                    <a:pt x="11921195" y="7562531"/>
                    <a:pt x="11921195" y="6868493"/>
                  </a:cubicBezTo>
                  <a:lnTo>
                    <a:pt x="8275783" y="6868493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Title 6"/>
          <p:cNvSpPr txBox="1"/>
          <p:nvPr>
            <p:custDataLst>
              <p:tags r:id="rId12"/>
            </p:custDataLst>
          </p:nvPr>
        </p:nvSpPr>
        <p:spPr>
          <a:xfrm>
            <a:off x="1525270" y="1972310"/>
            <a:ext cx="4403725" cy="11137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altLang="zh-CN" sz="4800" spc="155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4800" spc="155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周柯：好忙</a:t>
            </a:r>
            <a:endParaRPr lang="zh-CN" altLang="en-US" sz="4800" spc="155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 descr="项目标志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15"/>
            </p:custDataLst>
          </p:nvPr>
        </p:nvGrpSpPr>
        <p:grpSpPr>
          <a:xfrm>
            <a:off x="609600" y="3770948"/>
            <a:ext cx="5625148" cy="1717993"/>
            <a:chOff x="960" y="2731"/>
            <a:chExt cx="2531" cy="773"/>
          </a:xfrm>
        </p:grpSpPr>
        <p:sp>
          <p:nvSpPr>
            <p:cNvPr id="18" name="任意多边形 17"/>
            <p:cNvSpPr/>
            <p:nvPr>
              <p:custDataLst>
                <p:tags r:id="rId16"/>
              </p:custDataLst>
            </p:nvPr>
          </p:nvSpPr>
          <p:spPr>
            <a:xfrm>
              <a:off x="1079" y="2731"/>
              <a:ext cx="2412" cy="773"/>
            </a:xfrm>
            <a:custGeom>
              <a:avLst/>
              <a:gdLst>
                <a:gd name="connisteX0" fmla="*/ 0 w 2918460"/>
                <a:gd name="connsiteY0" fmla="*/ 153035 h 601345"/>
                <a:gd name="connisteX1" fmla="*/ 0 w 2918460"/>
                <a:gd name="connsiteY1" fmla="*/ 0 h 601345"/>
                <a:gd name="connisteX2" fmla="*/ 2918460 w 2918460"/>
                <a:gd name="connsiteY2" fmla="*/ 0 h 601345"/>
                <a:gd name="connisteX3" fmla="*/ 2918460 w 2918460"/>
                <a:gd name="connsiteY3" fmla="*/ 601345 h 601345"/>
                <a:gd name="connisteX4" fmla="*/ 5080 w 2918460"/>
                <a:gd name="connsiteY4" fmla="*/ 601345 h 601345"/>
                <a:gd name="connisteX5" fmla="*/ 5080 w 2918460"/>
                <a:gd name="connsiteY5" fmla="*/ 443230 h 60134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918460" h="601345">
                  <a:moveTo>
                    <a:pt x="0" y="153035"/>
                  </a:moveTo>
                  <a:lnTo>
                    <a:pt x="0" y="0"/>
                  </a:lnTo>
                  <a:lnTo>
                    <a:pt x="2918460" y="0"/>
                  </a:lnTo>
                  <a:lnTo>
                    <a:pt x="2918460" y="601345"/>
                  </a:lnTo>
                  <a:lnTo>
                    <a:pt x="5080" y="601345"/>
                  </a:lnTo>
                  <a:lnTo>
                    <a:pt x="5080" y="443230"/>
                  </a:lnTo>
                </a:path>
              </a:pathLst>
            </a:cu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PA_ImportSvg_636983904436006251"/>
            <p:cNvSpPr/>
            <p:nvPr>
              <p:custDataLst>
                <p:tags r:id="rId17"/>
              </p:custDataLst>
            </p:nvPr>
          </p:nvSpPr>
          <p:spPr>
            <a:xfrm rot="10800000">
              <a:off x="960" y="2731"/>
              <a:ext cx="346" cy="299"/>
            </a:xfrm>
            <a:custGeom>
              <a:avLst/>
              <a:gdLst/>
              <a:ahLst/>
              <a:cxnLst/>
              <a:rect l="l" t="t" r="r" b="b"/>
              <a:pathLst>
                <a:path w="14292586" h="12354751">
                  <a:moveTo>
                    <a:pt x="1" y="0"/>
                  </a:moveTo>
                  <a:lnTo>
                    <a:pt x="6016804" y="0"/>
                  </a:lnTo>
                  <a:lnTo>
                    <a:pt x="6016804" y="4339700"/>
                  </a:lnTo>
                  <a:cubicBezTo>
                    <a:pt x="6016804" y="6110134"/>
                    <a:pt x="5863353" y="7499112"/>
                    <a:pt x="5556444" y="8506676"/>
                  </a:cubicBezTo>
                  <a:cubicBezTo>
                    <a:pt x="5249537" y="9514240"/>
                    <a:pt x="4930378" y="10186854"/>
                    <a:pt x="4095301" y="10992906"/>
                  </a:cubicBezTo>
                  <a:cubicBezTo>
                    <a:pt x="3260225" y="11798956"/>
                    <a:pt x="2680814" y="12040837"/>
                    <a:pt x="1455066" y="12354750"/>
                  </a:cubicBezTo>
                  <a:lnTo>
                    <a:pt x="598736" y="10512869"/>
                  </a:lnTo>
                  <a:cubicBezTo>
                    <a:pt x="1455066" y="10185628"/>
                    <a:pt x="1976770" y="10039677"/>
                    <a:pt x="2781416" y="9204842"/>
                  </a:cubicBezTo>
                  <a:cubicBezTo>
                    <a:pt x="3586062" y="8370008"/>
                    <a:pt x="3645413" y="7562531"/>
                    <a:pt x="3645413" y="6868493"/>
                  </a:cubicBezTo>
                  <a:lnTo>
                    <a:pt x="1" y="6868493"/>
                  </a:lnTo>
                  <a:close/>
                  <a:moveTo>
                    <a:pt x="8275783" y="0"/>
                  </a:moveTo>
                  <a:lnTo>
                    <a:pt x="14292586" y="0"/>
                  </a:lnTo>
                  <a:lnTo>
                    <a:pt x="14292586" y="4339700"/>
                  </a:lnTo>
                  <a:cubicBezTo>
                    <a:pt x="14292586" y="6110134"/>
                    <a:pt x="14139135" y="7499112"/>
                    <a:pt x="13832227" y="8506676"/>
                  </a:cubicBezTo>
                  <a:cubicBezTo>
                    <a:pt x="13525318" y="9514240"/>
                    <a:pt x="13206159" y="10186854"/>
                    <a:pt x="12371083" y="10992906"/>
                  </a:cubicBezTo>
                  <a:cubicBezTo>
                    <a:pt x="11536006" y="11798956"/>
                    <a:pt x="10956597" y="12040837"/>
                    <a:pt x="9730848" y="12354750"/>
                  </a:cubicBezTo>
                  <a:lnTo>
                    <a:pt x="8874518" y="10512869"/>
                  </a:lnTo>
                  <a:cubicBezTo>
                    <a:pt x="9730848" y="10185628"/>
                    <a:pt x="10252552" y="10039677"/>
                    <a:pt x="11057198" y="9204842"/>
                  </a:cubicBezTo>
                  <a:cubicBezTo>
                    <a:pt x="11861845" y="8370008"/>
                    <a:pt x="11921195" y="7562531"/>
                    <a:pt x="11921195" y="6868493"/>
                  </a:cubicBezTo>
                  <a:lnTo>
                    <a:pt x="8275783" y="6868493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0" name="Title 6"/>
          <p:cNvSpPr txBox="1"/>
          <p:nvPr>
            <p:custDataLst>
              <p:tags r:id="rId18"/>
            </p:custDataLst>
          </p:nvPr>
        </p:nvSpPr>
        <p:spPr>
          <a:xfrm>
            <a:off x="1214120" y="4232275"/>
            <a:ext cx="10646410" cy="11137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altLang="zh-CN" sz="4800" spc="155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4800" spc="155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卢泽强：没什么感想，就是累</a:t>
            </a:r>
            <a:endParaRPr lang="zh-CN" altLang="en-US" sz="4800" spc="155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25830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032"/>
            <a:ext cx="720090" cy="601968"/>
          </a:xfrm>
          <a:prstGeom prst="rect">
            <a:avLst/>
          </a:prstGeom>
        </p:spPr>
      </p:pic>
      <p:pic>
        <p:nvPicPr>
          <p:cNvPr id="17" name="图片 8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032"/>
            <a:ext cx="720090" cy="601968"/>
          </a:xfrm>
          <a:prstGeom prst="rect">
            <a:avLst/>
          </a:prstGeom>
        </p:spPr>
      </p:pic>
      <p:sp>
        <p:nvSpPr>
          <p:cNvPr id="4" name="Title 6"/>
          <p:cNvSpPr txBox="1"/>
          <p:nvPr>
            <p:custDataLst>
              <p:tags r:id="rId8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57200" y="152400"/>
            <a:ext cx="11277600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lt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rPr>
              <a:t>成员感想</a:t>
            </a:r>
            <a:endParaRPr lang="zh-CN" altLang="en-US" sz="3200" b="1" spc="160">
              <a:solidFill>
                <a:schemeClr val="lt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0"/>
            </p:custDataLst>
          </p:nvPr>
        </p:nvSpPr>
        <p:spPr>
          <a:xfrm>
            <a:off x="666750" y="1828815"/>
            <a:ext cx="10858500" cy="1066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4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郑人豪：这次α冲刺又给我带来了全新的体验，在这段时间里，我对github团队协作更加熟悉，也对unity的使用更加得心应手。在冲刺过程中，我对unity音频模块的实现已经有了初步的认识。同时，在和组员们的积极讨论和协作中，我也学到了很多，是一段非常有价值的经历。</a:t>
            </a:r>
            <a:endParaRPr lang="zh-CN" altLang="en-US" sz="1400" spc="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11"/>
            </p:custDataLst>
          </p:nvPr>
        </p:nvSpPr>
        <p:spPr>
          <a:xfrm>
            <a:off x="666750" y="3200426"/>
            <a:ext cx="10858500" cy="1066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郭巧婷：与小组成员一起开发游戏是一个很好的团队协作体验。在这个过程中，需要共同讨论、分工合作、解决问题，能提高沟通能力和团队协作能力。通过开发游戏，我学习到许多游戏设计知识。在开发过程中我也遇到了不少问题，需要自行学习并解决，同时也要在忙碌的课程安排中挤出时间来，熬了不少夜，不过最后合作完成了一个游戏项目是一个很大的成就。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itle 6"/>
          <p:cNvSpPr txBox="1"/>
          <p:nvPr>
            <p:custDataLst>
              <p:tags r:id="rId12"/>
            </p:custDataLst>
          </p:nvPr>
        </p:nvSpPr>
        <p:spPr>
          <a:xfrm>
            <a:off x="666750" y="4572036"/>
            <a:ext cx="10858500" cy="17983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汪伟杰：这次软工实践收获很多，但是收获的还远不如所发现的不足多，实践熟悉领会了领会到到了软件开发的各个流程重要性。整个实践过程所涉及的几乎都是知识盲区靠着GPT和查找资料逐步学习，靠着队友大佬的努力才勉强一步步做下去，有时会因为一些小问题而备受困扰如一开始的版本错乱问题，深刻地意识到了自己的不足以及团队的重要性，所负责的测试工作也还没能做到完全且规范，希望能有时间继续完善。</a:t>
            </a:r>
            <a:endParaRPr lang="zh-CN" altLang="en-US" sz="14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项目标志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375404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cxnSp>
        <p:nvCxnSpPr>
          <p:cNvPr id="10" name="直接连接符 9"/>
          <p:cNvCxnSpPr/>
          <p:nvPr>
            <p:custDataLst>
              <p:tags r:id="rId5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457212" y="609600"/>
            <a:ext cx="3460992" cy="418412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lt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汉仪旗黑-85S" panose="00020600040101010101" pitchFamily="18" charset="-122"/>
              </a:rPr>
              <a:t>小组名：^o^☛我しΘνの軟件ユ徎(•̀ᴗ•́)و</a:t>
            </a:r>
            <a:endParaRPr lang="zh-CN" altLang="en-US" sz="4000" b="1" spc="240" dirty="0">
              <a:solidFill>
                <a:schemeClr val="lt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cs typeface="汉仪旗黑-85S" panose="00020600040101010101" pitchFamily="18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7"/>
            </p:custDataLst>
          </p:nvPr>
        </p:nvSpPr>
        <p:spPr>
          <a:xfrm>
            <a:off x="457212" y="5095787"/>
            <a:ext cx="3460992" cy="114807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300" spc="10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成员感想</a:t>
            </a:r>
            <a:endParaRPr lang="zh-CN" altLang="en-US" sz="1300" spc="10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8"/>
            </p:custDataLst>
          </p:nvPr>
        </p:nvSpPr>
        <p:spPr>
          <a:xfrm>
            <a:off x="4984884" y="609486"/>
            <a:ext cx="6597624" cy="563902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66700" lvl="0" indent="-266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3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在本次开发主要参与了前期规划阶段绘图、中期少量优化和后期测试的部分。</a:t>
            </a:r>
            <a:endParaRPr lang="zh-CN" altLang="en-US" sz="13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6700" lvl="0" indent="-266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3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前期规划的时候对接稍微有一些混乱，导致每个人对游戏的理解都不太一样，再加上自己一开始对Unity的逻辑和联网的逻辑没什么概念，改了特别多版的图。</a:t>
            </a:r>
            <a:endParaRPr lang="zh-CN" altLang="en-US" sz="13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6700" lvl="0" indent="-266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3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期是第一次接触Unity开发，代码量其实比自己之前预期的少（对比数独游戏基本纯手敲而言），但是七七八八的配置也会变得相应比较麻烦。Github协作也带来了一点麻烦，因为网络的问题导致经常看着是pull某个分支，实际pull到了前一个分支（桌面版），最后发现没必要每次都去fetch upstream一次main分支，毕竟本质上都是自己的develop分支到项目的develop分支，只要保证自己手头的是要用的就可以了。中间提交了几次不对的版本导致不得不版本回退真的很抱歉。</a:t>
            </a:r>
            <a:endParaRPr lang="zh-CN" altLang="en-US" sz="13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6700" lvl="0" indent="-266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3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在测试阶段这个问题更加明显，虽然有很详细的教程但是毕竟自己的项目不可能和别人完全一样，最后还是问另外一位测试解决的定义集配置，问Copilot解决了no access to xx的问题（期间还有被星火坑掉2个小时的悲剧性故事）……对自己传送枪旋转的测试样例有点不满意（因为真正旋转需要依靠用户输入，理论上测试的时候需要依赖注入，最终没有足够的时间去修改所有配置）。后期会再次进行测试。</a:t>
            </a:r>
            <a:endParaRPr lang="zh-CN" altLang="en-US" sz="13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6700" lvl="0" indent="-266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3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项目体验：非常丝滑，超出想象，之前规划中以为很难实现的功能都实现了，主力开发好强。</a:t>
            </a:r>
            <a:endParaRPr lang="zh-CN" altLang="en-US" sz="13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 descr="项目标志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35575" y="6096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spc="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王君妍</a:t>
            </a:r>
            <a:endParaRPr lang="zh-CN" altLang="en-US" sz="3600" spc="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8200" dirty="0"/>
              <a:t>谢谢大家！</a:t>
            </a:r>
            <a:endParaRPr lang="zh-CN" altLang="en-US" sz="82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1975" y="1548130"/>
            <a:ext cx="7186930" cy="38481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8221345" y="1548130"/>
            <a:ext cx="3266440" cy="37045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6" name="C9F754DE-2CAD-44b6-B708-469DEB6407EB-1" descr="wp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285" y="1047750"/>
            <a:ext cx="6868795" cy="56203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85360" y="704215"/>
            <a:ext cx="26212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人员分工</a:t>
            </a:r>
            <a:endParaRPr lang="zh-CN" altLang="en-US" sz="4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85360" y="704215"/>
            <a:ext cx="26212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预期</a:t>
            </a:r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计划</a:t>
            </a:r>
            <a:endParaRPr lang="zh-CN" altLang="en-US" sz="4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5"/>
            </p:custDataLst>
          </p:nvPr>
        </p:nvGraphicFramePr>
        <p:xfrm>
          <a:off x="824230" y="1611630"/>
          <a:ext cx="10544175" cy="4432935"/>
        </p:xfrm>
        <a:graphic>
          <a:graphicData uri="http://schemas.openxmlformats.org/drawingml/2006/table">
            <a:tbl>
              <a:tblPr firstRow="1" bandRow="1">
                <a:tableStyleId>{1EE38899-2BF2-42D1-B7C5-5126DE102E31}</a:tableStyleId>
              </a:tblPr>
              <a:tblGrid>
                <a:gridCol w="3204210"/>
                <a:gridCol w="7339965"/>
              </a:tblGrid>
              <a:tr h="62039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spc="130"/>
                        <a:t>时间</a:t>
                      </a:r>
                      <a:endParaRPr lang="en-US" sz="1900" spc="130"/>
                    </a:p>
                  </a:txBody>
                  <a:tcPr marL="215900" marR="215900" marT="133350" marB="133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spc="130"/>
                        <a:t>任务安排</a:t>
                      </a:r>
                      <a:endParaRPr lang="en-US" altLang="en-US" sz="1900" spc="130"/>
                    </a:p>
                  </a:txBody>
                  <a:tcPr marL="215900" marR="215900" marT="133350" marB="133350" vert="horz" anchor="ctr" anchorCtr="0"/>
                </a:tc>
              </a:tr>
              <a:tr h="58293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11月8日-11月9日</a:t>
                      </a:r>
                      <a:endParaRPr lang="en-US" sz="1700" spc="130"/>
                    </a:p>
                  </a:txBody>
                  <a:tcPr marL="215900" marR="215900" marT="133350" marB="133350" vert="horz" anchor="ctr" anchorCtr="0"/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游戏主体Ui界面的设计</a:t>
                      </a:r>
                      <a:endParaRPr lang="en-US" altLang="en-US" sz="1700" spc="130"/>
                    </a:p>
                  </a:txBody>
                  <a:tcPr marL="215900" marR="215900" marT="133350" marB="133350" vert="horz" anchor="ctr" anchorCtr="0"/>
                </a:tc>
              </a:tr>
              <a:tr h="89662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11月10日-11月12日（校运会期间）</a:t>
                      </a:r>
                      <a:endParaRPr lang="en-US" altLang="en-US" sz="1700" spc="130"/>
                    </a:p>
                  </a:txBody>
                  <a:tcPr marL="215900" marR="215900" marT="133350" marB="133350" vert="horz" anchor="ctr" anchorCtr="0"/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完成游戏游玩部分主体内容：1、基本动画系统（划船动画、传送门射击以及传送门动画）；2、碰撞系统；3、传送门功能实现</a:t>
                      </a:r>
                      <a:endParaRPr lang="en-US" altLang="en-US" sz="1700" spc="130"/>
                    </a:p>
                  </a:txBody>
                  <a:tcPr marL="215900" marR="215900" marT="133350" marB="133350" vert="horz" anchor="ctr" anchorCtr="0"/>
                </a:tc>
              </a:tr>
              <a:tr h="58356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11月13日</a:t>
                      </a:r>
                      <a:endParaRPr lang="zh-CN" altLang="en-US" sz="1700" spc="130"/>
                    </a:p>
                  </a:txBody>
                  <a:tcPr marL="215900" marR="215900" marT="133350" marB="133350" vert="horz" anchor="ctr" anchorCtr="0"/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组装以上单元模块进行测试</a:t>
                      </a:r>
                      <a:endParaRPr lang="en-US" altLang="en-US" sz="1700" spc="130"/>
                    </a:p>
                  </a:txBody>
                  <a:tcPr marL="215900" marR="215900" marT="133350" marB="133350" vert="horz" anchor="ctr" anchorCtr="0"/>
                </a:tc>
              </a:tr>
              <a:tr h="58356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11月14日-15日</a:t>
                      </a:r>
                      <a:endParaRPr lang="en-US" altLang="en-US" sz="1700" spc="130"/>
                    </a:p>
                  </a:txBody>
                  <a:tcPr marL="215900" marR="215900" marT="133350" marB="133350" vert="horz" anchor="ctr" anchorCtr="0"/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实现地图生成算法、进行关卡设计，实现肉鸽系统</a:t>
                      </a:r>
                      <a:endParaRPr lang="en-US" altLang="en-US" sz="1700" spc="130"/>
                    </a:p>
                  </a:txBody>
                  <a:tcPr marL="215900" marR="215900" marT="133350" marB="133350" vert="horz" anchor="ctr" anchorCtr="0"/>
                </a:tc>
              </a:tr>
              <a:tr h="58229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11月16日</a:t>
                      </a:r>
                      <a:endParaRPr lang="zh-CN" altLang="en-US" sz="1700" spc="130"/>
                    </a:p>
                  </a:txBody>
                  <a:tcPr marL="215900" marR="215900" marT="133350" marB="133350" vert="horz" anchor="ctr" anchorCtr="0"/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实现后台数据库、进行数据库对接，整体组装、测试、优化</a:t>
                      </a:r>
                      <a:endParaRPr lang="en-US" altLang="en-US" sz="1700" spc="130"/>
                    </a:p>
                  </a:txBody>
                  <a:tcPr marL="215900" marR="215900" marT="133350" marB="133350" vert="horz" anchor="ctr" anchorCtr="0"/>
                </a:tc>
              </a:tr>
              <a:tr h="58356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11月17日</a:t>
                      </a:r>
                      <a:endParaRPr lang="zh-CN" altLang="en-US" sz="1700" spc="130"/>
                    </a:p>
                  </a:txBody>
                  <a:tcPr marL="215900" marR="215900" marT="133350" marB="133350" vert="horz" anchor="ctr" anchorCtr="0"/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制作vlog、PPT汇报、游戏再优化、完成α版本</a:t>
                      </a:r>
                      <a:endParaRPr lang="en-US" altLang="en-US" sz="1700" spc="130"/>
                    </a:p>
                  </a:txBody>
                  <a:tcPr marL="215900" marR="215900" marT="133350" marB="133350" vert="horz" anchor="ctr" anchorCtr="0"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85360" y="704215"/>
            <a:ext cx="26212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预期</a:t>
            </a:r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计划</a:t>
            </a:r>
            <a:endParaRPr lang="zh-CN" altLang="en-US" sz="4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595438" y="1602105"/>
            <a:ext cx="9492040" cy="104362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1067118" y="1602105"/>
            <a:ext cx="257421" cy="104362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867218" y="1701800"/>
            <a:ext cx="9082212" cy="8633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 lnSpcReduction="10000"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1、尽力完成需求分析中的基础功能（无线地图、传送门、碰撞等），实现设计玩法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8"/>
            </p:custDataLst>
          </p:nvPr>
        </p:nvSpPr>
        <p:spPr>
          <a:xfrm>
            <a:off x="1595438" y="2840990"/>
            <a:ext cx="9492040" cy="10436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067118" y="2840990"/>
            <a:ext cx="257421" cy="1043623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1867218" y="2931160"/>
            <a:ext cx="9082212" cy="8633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2、完成游戏的基础UI和对应功能界面、尽力完成和数据库的</a:t>
            </a: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对接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1595438" y="4079875"/>
            <a:ext cx="9492040" cy="1043623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1067118" y="4079875"/>
            <a:ext cx="257421" cy="1043623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1867218" y="4170045"/>
            <a:ext cx="9082212" cy="8633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3、进行相关单元测试、验证游戏可行性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14"/>
            </p:custDataLst>
          </p:nvPr>
        </p:nvSpPr>
        <p:spPr>
          <a:xfrm>
            <a:off x="1595438" y="5318125"/>
            <a:ext cx="9492040" cy="1043623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1067118" y="5318125"/>
            <a:ext cx="257421" cy="104362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1867218" y="5408295"/>
            <a:ext cx="9082212" cy="8633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4、制作PPT、vlog并发布对应版本</a:t>
            </a:r>
            <a:endParaRPr lang="zh-CN" altLang="en-US" sz="20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5" name="图片 5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24" name="图片 7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17" name="Title 6"/>
          <p:cNvSpPr txBox="1"/>
          <p:nvPr>
            <p:custDataLst>
              <p:tags r:id="rId7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3" name="PA-直接连接符 9"/>
          <p:cNvCxnSpPr/>
          <p:nvPr>
            <p:custDataLst>
              <p:tags r:id="rId8"/>
            </p:custDataLst>
          </p:nvPr>
        </p:nvCxnSpPr>
        <p:spPr>
          <a:xfrm flipH="1" flipV="1">
            <a:off x="9601835" y="0"/>
            <a:ext cx="2557145" cy="2571115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-直角三角形 5"/>
          <p:cNvSpPr/>
          <p:nvPr>
            <p:custDataLst>
              <p:tags r:id="rId9"/>
            </p:custDataLst>
          </p:nvPr>
        </p:nvSpPr>
        <p:spPr>
          <a:xfrm>
            <a:off x="9923145" y="635"/>
            <a:ext cx="2268855" cy="2284730"/>
          </a:xfrm>
          <a:custGeom>
            <a:avLst/>
            <a:gdLst>
              <a:gd name="connsiteX0" fmla="*/ 0 w 2268855"/>
              <a:gd name="connsiteY0" fmla="*/ 0 h 2284730"/>
              <a:gd name="connsiteX1" fmla="*/ 2268855 w 2268855"/>
              <a:gd name="connsiteY1" fmla="*/ 0 h 2284730"/>
              <a:gd name="connsiteX2" fmla="*/ 2268855 w 2268855"/>
              <a:gd name="connsiteY2" fmla="*/ 2284730 h 22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55" h="2284730">
                <a:moveTo>
                  <a:pt x="0" y="0"/>
                </a:moveTo>
                <a:lnTo>
                  <a:pt x="2268855" y="0"/>
                </a:lnTo>
                <a:lnTo>
                  <a:pt x="2268855" y="2284730"/>
                </a:lnTo>
                <a:close/>
              </a:path>
            </a:pathLst>
          </a:custGeom>
          <a:solidFill>
            <a:schemeClr val="l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PA-直角三角形 8"/>
          <p:cNvSpPr/>
          <p:nvPr>
            <p:custDataLst>
              <p:tags r:id="rId10"/>
            </p:custDataLst>
          </p:nvPr>
        </p:nvSpPr>
        <p:spPr>
          <a:xfrm>
            <a:off x="0" y="5401945"/>
            <a:ext cx="1459865" cy="1456055"/>
          </a:xfrm>
          <a:prstGeom prst="rtTriangle">
            <a:avLst/>
          </a:prstGeom>
          <a:solidFill>
            <a:schemeClr val="l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PA-直接连接符 9"/>
          <p:cNvCxnSpPr/>
          <p:nvPr>
            <p:custDataLst>
              <p:tags r:id="rId11"/>
            </p:custDataLst>
          </p:nvPr>
        </p:nvCxnSpPr>
        <p:spPr>
          <a:xfrm flipH="1" flipV="1">
            <a:off x="10160" y="4983480"/>
            <a:ext cx="1980565" cy="1905000"/>
          </a:xfrm>
          <a:prstGeom prst="line">
            <a:avLst/>
          </a:prstGeom>
          <a:ln w="12700">
            <a:solidFill>
              <a:schemeClr val="l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609562" y="990608"/>
            <a:ext cx="1097287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lnSpcReduction="1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600" b="1" spc="300">
                <a:solidFill>
                  <a:schemeClr val="accent1">
                    <a:lumMod val="50000"/>
                  </a:schemeClr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rPr>
              <a:t>实际完成情况</a:t>
            </a:r>
            <a:endParaRPr lang="zh-CN" altLang="en-US" sz="4600" b="1" spc="300">
              <a:solidFill>
                <a:schemeClr val="accent1">
                  <a:lumMod val="50000"/>
                </a:schemeClr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</a:endParaRP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1463700" y="2343852"/>
            <a:ext cx="4143409" cy="3735771"/>
          </a:xfrm>
          <a:prstGeom prst="rect">
            <a:avLst/>
          </a:prstGeom>
          <a:noFill/>
          <a:ln w="28575">
            <a:solidFill>
              <a:schemeClr val="dk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>
            <p:custDataLst>
              <p:tags r:id="rId14"/>
            </p:custDataLst>
          </p:nvPr>
        </p:nvSpPr>
        <p:spPr>
          <a:xfrm>
            <a:off x="5450113" y="5921708"/>
            <a:ext cx="314910" cy="314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>
            <p:custDataLst>
              <p:tags r:id="rId15"/>
            </p:custDataLst>
          </p:nvPr>
        </p:nvSpPr>
        <p:spPr>
          <a:xfrm flipH="1">
            <a:off x="1538066" y="2725783"/>
            <a:ext cx="4028646" cy="30380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342900" lvl="0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arabicPeriod"/>
            </a:pPr>
            <a:r>
              <a:rPr lang="zh-CN" altLang="en-US" spc="11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游戏主体框架（传送门、碰撞、划船、双人合作）</a:t>
            </a:r>
            <a:endParaRPr lang="zh-CN" altLang="en-US" spc="11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arabicPeriod"/>
            </a:pPr>
            <a:r>
              <a:rPr lang="zh-CN" altLang="en-US" spc="9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主体游戏UI（登录页面、注册页面、游戏结束页面、排行榜页面等）</a:t>
            </a:r>
            <a:endParaRPr lang="zh-CN" altLang="en-US" spc="9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arabicPeriod"/>
            </a:pPr>
            <a:r>
              <a:rPr lang="zh-CN" altLang="en-US" spc="9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游戏后台管理系统（玩家信息管理、排行榜信息管理）</a:t>
            </a:r>
            <a:endParaRPr lang="zh-CN" altLang="en-US" spc="9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arabicPeriod"/>
            </a:pPr>
            <a:r>
              <a:rPr lang="zh-CN" altLang="en-US" spc="9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游戏基础音效以及动画系统</a:t>
            </a:r>
            <a:endParaRPr lang="zh-CN" altLang="en-US" spc="9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任意多边形: 形状 27"/>
          <p:cNvSpPr/>
          <p:nvPr>
            <p:custDataLst>
              <p:tags r:id="rId16"/>
            </p:custDataLst>
          </p:nvPr>
        </p:nvSpPr>
        <p:spPr>
          <a:xfrm>
            <a:off x="1774937" y="2045467"/>
            <a:ext cx="2459604" cy="600441"/>
          </a:xfrm>
          <a:custGeom>
            <a:avLst/>
            <a:gdLst>
              <a:gd name="connsiteX0" fmla="*/ 69191 w 1701373"/>
              <a:gd name="connsiteY0" fmla="*/ 0 h 415137"/>
              <a:gd name="connsiteX1" fmla="*/ 1391567 w 1701373"/>
              <a:gd name="connsiteY1" fmla="*/ 0 h 415137"/>
              <a:gd name="connsiteX2" fmla="*/ 1701373 w 1701373"/>
              <a:gd name="connsiteY2" fmla="*/ 411126 h 415137"/>
              <a:gd name="connsiteX3" fmla="*/ 1681505 w 1701373"/>
              <a:gd name="connsiteY3" fmla="*/ 415137 h 415137"/>
              <a:gd name="connsiteX4" fmla="*/ 69191 w 1701373"/>
              <a:gd name="connsiteY4" fmla="*/ 415137 h 415137"/>
              <a:gd name="connsiteX5" fmla="*/ 0 w 1701373"/>
              <a:gd name="connsiteY5" fmla="*/ 345946 h 415137"/>
              <a:gd name="connsiteX6" fmla="*/ 0 w 1701373"/>
              <a:gd name="connsiteY6" fmla="*/ 69191 h 415137"/>
              <a:gd name="connsiteX7" fmla="*/ 69191 w 1701373"/>
              <a:gd name="connsiteY7" fmla="*/ 0 h 41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1373" h="415137">
                <a:moveTo>
                  <a:pt x="69191" y="0"/>
                </a:moveTo>
                <a:lnTo>
                  <a:pt x="1391567" y="0"/>
                </a:lnTo>
                <a:lnTo>
                  <a:pt x="1701373" y="411126"/>
                </a:lnTo>
                <a:lnTo>
                  <a:pt x="1681505" y="415137"/>
                </a:lnTo>
                <a:lnTo>
                  <a:pt x="69191" y="415137"/>
                </a:lnTo>
                <a:cubicBezTo>
                  <a:pt x="30978" y="415137"/>
                  <a:pt x="0" y="384159"/>
                  <a:pt x="0" y="345946"/>
                </a:cubicBezTo>
                <a:lnTo>
                  <a:pt x="0" y="69191"/>
                </a:lnTo>
                <a:cubicBezTo>
                  <a:pt x="0" y="30978"/>
                  <a:pt x="30978" y="0"/>
                  <a:pt x="691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Rectangle 29"/>
          <p:cNvSpPr/>
          <p:nvPr>
            <p:custDataLst>
              <p:tags r:id="rId17"/>
            </p:custDataLst>
          </p:nvPr>
        </p:nvSpPr>
        <p:spPr>
          <a:xfrm flipH="1">
            <a:off x="1573872" y="1981200"/>
            <a:ext cx="2544070" cy="66011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600" b="1" spc="180">
                <a:solidFill>
                  <a:schemeClr val="lt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rPr>
              <a:t>已完成：</a:t>
            </a:r>
            <a:endParaRPr lang="zh-CN" altLang="en-US" sz="2600" b="1" spc="180">
              <a:solidFill>
                <a:schemeClr val="lt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</a:endParaRPr>
          </a:p>
        </p:txBody>
      </p:sp>
      <p:sp>
        <p:nvSpPr>
          <p:cNvPr id="30" name="矩形 29"/>
          <p:cNvSpPr/>
          <p:nvPr>
            <p:custDataLst>
              <p:tags r:id="rId18"/>
            </p:custDataLst>
          </p:nvPr>
        </p:nvSpPr>
        <p:spPr>
          <a:xfrm>
            <a:off x="6427895" y="2343852"/>
            <a:ext cx="4143409" cy="3735771"/>
          </a:xfrm>
          <a:prstGeom prst="rect">
            <a:avLst/>
          </a:prstGeom>
          <a:noFill/>
          <a:ln w="28575">
            <a:solidFill>
              <a:schemeClr val="dk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>
            <p:custDataLst>
              <p:tags r:id="rId19"/>
            </p:custDataLst>
          </p:nvPr>
        </p:nvSpPr>
        <p:spPr>
          <a:xfrm>
            <a:off x="10414308" y="5921708"/>
            <a:ext cx="314910" cy="3149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21"/>
          <p:cNvSpPr txBox="1"/>
          <p:nvPr>
            <p:custDataLst>
              <p:tags r:id="rId20"/>
            </p:custDataLst>
          </p:nvPr>
        </p:nvSpPr>
        <p:spPr>
          <a:xfrm flipH="1">
            <a:off x="6502262" y="2725783"/>
            <a:ext cx="4028646" cy="30380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457200" lvl="0" indent="-457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arabicPeriod"/>
            </a:pPr>
            <a:r>
              <a:rPr lang="zh-CN" altLang="en-US" sz="2000" spc="16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游戏中救人的肉鸽系统</a:t>
            </a:r>
            <a:endParaRPr lang="zh-CN" altLang="en-US" sz="2000" spc="16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457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arabicPeriod"/>
            </a:pPr>
            <a:r>
              <a:rPr lang="zh-CN" altLang="en-US" sz="2000" spc="14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游戏联机系统</a:t>
            </a:r>
            <a:endParaRPr lang="zh-CN" altLang="en-US" sz="2000" spc="14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457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arabicPeriod"/>
            </a:pPr>
            <a:r>
              <a:rPr lang="zh-CN" altLang="en-US" sz="2000" spc="14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游戏的润色和</a:t>
            </a:r>
            <a:r>
              <a:rPr lang="en-US" altLang="zh-CN" sz="2000" spc="14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bug</a:t>
            </a:r>
            <a:r>
              <a:rPr lang="zh-CN" altLang="en-US" sz="2000" spc="14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修复</a:t>
            </a:r>
            <a:endParaRPr lang="zh-CN" altLang="en-US" sz="2000" spc="14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任意多边形: 形状 33"/>
          <p:cNvSpPr/>
          <p:nvPr>
            <p:custDataLst>
              <p:tags r:id="rId21"/>
            </p:custDataLst>
          </p:nvPr>
        </p:nvSpPr>
        <p:spPr>
          <a:xfrm>
            <a:off x="6739133" y="2045467"/>
            <a:ext cx="2459604" cy="600441"/>
          </a:xfrm>
          <a:custGeom>
            <a:avLst/>
            <a:gdLst>
              <a:gd name="connsiteX0" fmla="*/ 69191 w 1701373"/>
              <a:gd name="connsiteY0" fmla="*/ 0 h 415137"/>
              <a:gd name="connsiteX1" fmla="*/ 1391567 w 1701373"/>
              <a:gd name="connsiteY1" fmla="*/ 0 h 415137"/>
              <a:gd name="connsiteX2" fmla="*/ 1701373 w 1701373"/>
              <a:gd name="connsiteY2" fmla="*/ 411126 h 415137"/>
              <a:gd name="connsiteX3" fmla="*/ 1681505 w 1701373"/>
              <a:gd name="connsiteY3" fmla="*/ 415137 h 415137"/>
              <a:gd name="connsiteX4" fmla="*/ 69191 w 1701373"/>
              <a:gd name="connsiteY4" fmla="*/ 415137 h 415137"/>
              <a:gd name="connsiteX5" fmla="*/ 0 w 1701373"/>
              <a:gd name="connsiteY5" fmla="*/ 345946 h 415137"/>
              <a:gd name="connsiteX6" fmla="*/ 0 w 1701373"/>
              <a:gd name="connsiteY6" fmla="*/ 69191 h 415137"/>
              <a:gd name="connsiteX7" fmla="*/ 69191 w 1701373"/>
              <a:gd name="connsiteY7" fmla="*/ 0 h 41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1373" h="415137">
                <a:moveTo>
                  <a:pt x="69191" y="0"/>
                </a:moveTo>
                <a:lnTo>
                  <a:pt x="1391567" y="0"/>
                </a:lnTo>
                <a:lnTo>
                  <a:pt x="1701373" y="411126"/>
                </a:lnTo>
                <a:lnTo>
                  <a:pt x="1681505" y="415137"/>
                </a:lnTo>
                <a:lnTo>
                  <a:pt x="69191" y="415137"/>
                </a:lnTo>
                <a:cubicBezTo>
                  <a:pt x="30978" y="415137"/>
                  <a:pt x="0" y="384159"/>
                  <a:pt x="0" y="345946"/>
                </a:cubicBezTo>
                <a:lnTo>
                  <a:pt x="0" y="69191"/>
                </a:lnTo>
                <a:cubicBezTo>
                  <a:pt x="0" y="30978"/>
                  <a:pt x="30978" y="0"/>
                  <a:pt x="69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29"/>
          <p:cNvSpPr/>
          <p:nvPr>
            <p:custDataLst>
              <p:tags r:id="rId22"/>
            </p:custDataLst>
          </p:nvPr>
        </p:nvSpPr>
        <p:spPr>
          <a:xfrm flipH="1">
            <a:off x="6538068" y="1981200"/>
            <a:ext cx="2544070" cy="660118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600" b="1" spc="180">
                <a:solidFill>
                  <a:schemeClr val="lt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rPr>
              <a:t>尚未完成：</a:t>
            </a:r>
            <a:endParaRPr lang="zh-CN" altLang="en-US" sz="2600" b="1" spc="180">
              <a:solidFill>
                <a:schemeClr val="lt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</a:endParaRPr>
          </a:p>
        </p:txBody>
      </p:sp>
      <p:pic>
        <p:nvPicPr>
          <p:cNvPr id="18" name="图片 17" descr="项目标志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2" name="图片 1" descr="燃尽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45" y="1218565"/>
            <a:ext cx="23895050" cy="10398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795" y="1954530"/>
            <a:ext cx="8136255" cy="42437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414588" y="2230120"/>
            <a:ext cx="70923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问题</a:t>
            </a:r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：导出</a:t>
            </a:r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失败</a:t>
            </a:r>
            <a:endParaRPr lang="zh-C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1848" y="2298065"/>
            <a:ext cx="105975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解决办法：统一</a:t>
            </a:r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unity</a:t>
            </a:r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版本</a:t>
            </a:r>
            <a:endParaRPr lang="zh-CN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450" y="3338195"/>
            <a:ext cx="9339580" cy="27006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1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2" name="图片 1" descr="燃尽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76930" y="1113790"/>
            <a:ext cx="23895050" cy="10398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130" y="2686050"/>
            <a:ext cx="6701790" cy="35452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3843" y="2829560"/>
            <a:ext cx="116643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问题</a:t>
            </a:r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：项目冗余、废文件</a:t>
            </a:r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多</a:t>
            </a:r>
            <a:endParaRPr lang="zh-CN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图片 7" descr="image-202311131858500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" y="2275840"/>
            <a:ext cx="12192000" cy="46761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89760" y="2829560"/>
            <a:ext cx="8412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解决办法：项目</a:t>
            </a:r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重构</a:t>
            </a:r>
            <a:endParaRPr lang="zh-CN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TEMPLATE_THUMBS_INDEX" val="1、4、7、9、12、13、18、21、22、24、25、28、35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2"/>
</p:tagLst>
</file>

<file path=ppt/tags/tag21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TEMPLATE_THUMBS_INDEX" val="1、4、7、9、12、13、18、21、22、24、25、28、35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2"/>
</p:tagLst>
</file>

<file path=ppt/tags/tag35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TEMPLATE_THUMBS_INDEX" val="1、4、7、9、12、13、18、21、22、24、25、28、35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5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6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62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TEMPLATE_THUMBS_INDEX" val="1、4、7、9、12、13、18、21、22、24、25、28、35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2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6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838_1*a*1"/>
  <p:tag name="KSO_WM_TEMPLATE_CATEGORY" val="diagram"/>
  <p:tag name="KSO_WM_TEMPLATE_INDEX" val="2021483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127a1aee8ea48b5be11e4d72d5cce1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45b3d2417ca44cb9479d2ea7eeacc92"/>
  <p:tag name="KSO_WM_UNIT_TEXT_FILL_FORE_SCHEMECOLOR_INDEX_BRIGHTNESS" val="0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4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4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4838_1*f*2"/>
  <p:tag name="KSO_WM_TEMPLATE_CATEGORY" val="diagram"/>
  <p:tag name="KSO_WM_TEMPLATE_INDEX" val="2021483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91e8a9103e7c4a1290b92463f0ea83d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d971329eb8541339bfdcf17ad6cb079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4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14838_1*f*3"/>
  <p:tag name="KSO_WM_TEMPLATE_CATEGORY" val="diagram"/>
  <p:tag name="KSO_WM_TEMPLATE_INDEX" val="2021483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58da7b2a83a64b5abec2270755ebf14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84c8c5d28c74ad5843bd6910bffd356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46.xml><?xml version="1.0" encoding="utf-8"?>
<p:tagLst xmlns:p="http://schemas.openxmlformats.org/presentationml/2006/main">
  <p:tag name="KSO_WM_UNIT_TYPE" val="j"/>
</p:tagLst>
</file>

<file path=ppt/tags/tag647.xml><?xml version="1.0" encoding="utf-8"?>
<p:tagLst xmlns:p="http://schemas.openxmlformats.org/presentationml/2006/main"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953e08048c384846b836dba2e7d49c17&quot;,&quot;fill_align&quot;:&quot;lt&quot;,&quot;chip_types&quot;:[&quot;header&quot;]},{&quot;text_align&quot;:&quot;lt&quot;,&quot;text_direction&quot;:&quot;horizontal&quot;,&quot;support_big_font&quot;:false,&quot;fill_id&quot;:&quot;6d40e14240974b62b875e0c4807a2ac0&quot;,&quot;fill_align&quot;:&quot;lt&quot;,&quot;chip_types&quot;:[&quot;text&quot;]},{&quot;text_align&quot;:&quot;lm&quot;,&quot;text_direction&quot;:&quot;horizontal&quot;,&quot;support_features&quot;:[&quot;collage&quot;],&quot;support_big_font&quot;:false,&quot;fill_id&quot;:&quot;648542d7246140c98a84fea60ca1d249&quot;,&quot;fill_align&quot;:&quot;cm&quot;,&quot;chip_types&quot;:[&quot;text&quot;,&quot;picture&quot;]},{&quot;text_align&quot;:&quot;lm&quot;,&quot;text_direction&quot;:&quot;horizontal&quot;,&quot;support_features&quot;:[&quot;collage&quot;],&quot;support_big_font&quot;:false,&quot;fill_id&quot;:&quot;a452a30864834143b6a51ff70b18053e&quot;,&quot;fill_align&quot;:&quot;cm&quot;,&quot;chip_types&quot;:[&quot;text&quot;,&quot;picture&quot;]}]]"/>
  <p:tag name="KSO_WM_SLIDE_ID" val="diagram20214838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4838"/>
  <p:tag name="KSO_WM_SLIDE_LAYOUT" val="a_f"/>
  <p:tag name="KSO_WM_SLIDE_LAYOUT_CNT" val="1_3"/>
  <p:tag name="KSO_WM_SLIDE_TYPE" val="text"/>
  <p:tag name="KSO_WM_SLIDE_SUBTYPE" val="pureTxt"/>
  <p:tag name="KSO_WM_SLIDE_SIZE" val="912*540"/>
  <p:tag name="KSO_WM_SLIDE_POSITION" val="0*0"/>
  <p:tag name="KSO_WM_CHIP_XID" val="5f0ff8dc05e68e5c80755e06"/>
  <p:tag name="KSO_WM_CHIP_DECFILLPROP" val="[]"/>
  <p:tag name="KSO_WM_SLIDE_CAN_ADD_NAVIGATION" val="1"/>
  <p:tag name="KSO_WM_SLIDE_LAYOUT_INFO" val="{&quot;direction&quot;:1,&quot;id&quot;:&quot;2021-04-01T15:56:54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6:54&quot;,&quot;maxSize&quot;:{&quot;size1&quot;:70},&quot;minSize&quot;:{&quot;size1&quot;:30.1},&quot;normalSize&quot;:{&quot;size1&quot;:30.1},&quot;subLayout&quot;:[{&quot;id&quot;:&quot;2021-04-01T15:56:54&quot;,&quot;margin&quot;:{&quot;bottom&quot;:0.02600000612437725,&quot;left&quot;:1.6929999589920044,&quot;right&quot;:1.720000147819519,&quot;top&quot;:1.6929999589920044},&quot;type&quot;:0},{&quot;id&quot;:&quot;2021-04-01T15:56:54&quot;,&quot;margin&quot;:{&quot;bottom&quot;:1.6929999589920044,&quot;left&quot;:1.6929999589920044,&quot;right&quot;:1.720000147819519,&quot;top&quot;:0.8500000238418579},&quot;type&quot;:0}],&quot;type&quot;:0},{&quot;direction&quot;:1,&quot;id&quot;:&quot;2021-04-01T15:56:54&quot;,&quot;maxSize&quot;:{&quot;size1&quot;:47.2},&quot;minSize&quot;:{&quot;size1&quot;:47.2},&quot;normalSize&quot;:{&quot;size1&quot;:47.2},&quot;subLayout&quot;:[{&quot;id&quot;:&quot;2021-04-01T15:56:54&quot;,&quot;margin&quot;:{&quot;bottom&quot;:1.6929999589920044,&quot;left&quot;:1.6670000553131104,&quot;right&quot;:0.02600000612437725,&quot;top&quot;:1.6929999589920044},&quot;type&quot;:0},{&quot;id&quot;:&quot;2021-04-01T15:56:54&quot;,&quot;margin&quot;:{&quot;bottom&quot;:1.6929999589920044,&quot;left&quot;:1.2430000305175781,&quot;right&quot;:1.6929999589920044,&quot;top&quot;:1.6929999589920044},&quot;type&quot;:0}],&quot;type&quot;:0}],&quot;type&quot;:0}"/>
  <p:tag name="KSO_WM_CHIP_GROUPID" val="5f0ff8dc05e68e5c80755e05"/>
  <p:tag name="KSO_WM_SLIDE_BK_DARK_LIGHT" val="2"/>
  <p:tag name="KSO_WM_SLIDE_BACKGROUND_TYPE" val="leftRight"/>
  <p:tag name="KSO_WM_SLIDE_SUPPORT_FEATURE_TYPE" val="0"/>
  <p:tag name="KSO_WM_TEMPLATE_ASSEMBLE_XID" val="60656fa34054ed1e2fb80dd4"/>
  <p:tag name="KSO_WM_TEMPLATE_ASSEMBLE_GROUPID" val="60656fa34054ed1e2fb80dd4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64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TYPE" val="j"/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65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55.xml><?xml version="1.0" encoding="utf-8"?>
<p:tagLst xmlns:p="http://schemas.openxmlformats.org/presentationml/2006/main">
  <p:tag name="KSO_WM_UNIT_TYPE" val="j"/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65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TYPE" val="j"/>
  <p:tag name="KSO_WM_BEAUTIFY_FLAG" val=""/>
</p:tagLst>
</file>

<file path=ppt/tags/tag661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66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64.xml><?xml version="1.0" encoding="utf-8"?>
<p:tagLst xmlns:p="http://schemas.openxmlformats.org/presentationml/2006/main">
  <p:tag name="KSO_WM_UNIT_TYPE" val="j"/>
  <p:tag name="KSO_WM_BEAUTIFY_FLAG" val=""/>
</p:tagLst>
</file>

<file path=ppt/tags/tag665.xml><?xml version="1.0" encoding="utf-8"?>
<p:tagLst xmlns:p="http://schemas.openxmlformats.org/presentationml/2006/main">
  <p:tag name="TABLE_ENDDRAG_ORIGIN_RECT" val="830*349"/>
  <p:tag name="TABLE_ENDDRAG_RECT" val="30*151*830*349"/>
</p:tagLst>
</file>

<file path=ppt/tags/tag666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66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69.xml><?xml version="1.0" encoding="utf-8"?>
<p:tagLst xmlns:p="http://schemas.openxmlformats.org/presentationml/2006/main">
  <p:tag name="KSO_WM_UNIT_TYPE" val="j"/>
  <p:tag name="KSO_WM_BEAUTIFY_FLAG" val="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20_3*l_h_i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3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72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20_3*l_h_f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20_3*l_h_i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20_3*l_h_i*1_2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6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75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20_3*l_h_f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20_3*l_h_i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20_3*l_h_i*1_3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7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78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20_3*l_h_f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20_3*l_h_i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8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20_3*l_h_i*1_4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8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81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20_3*l_h_f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82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6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8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303_1*i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d6b7b97a08cd45318ddbc29e28f79a68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687.xml><?xml version="1.0" encoding="utf-8"?>
<p:tagLst xmlns:p="http://schemas.openxmlformats.org/presentationml/2006/main">
  <p:tag name="KSO_WM_UNIT_BLOCK" val="0"/>
  <p:tag name="KSO_WM_UNIT_SM_LIMIT_TYPE" val="2"/>
  <p:tag name="KSO_WM_UNIT_DEC_AREA_ID" val="09af2422ee32446883a82694180d26f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03_1*i*2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f434054ed1e2fb80686"/>
  <p:tag name="KSO_WM_TEMPLATE_ASSEMBLE_GROUPID" val="60656f434054ed1e2fb80686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03_1*i*3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d5b40817ac0b46399ce6168549b75b5b"/>
  <p:tag name="PA" val="v5.2.11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434054ed1e2fb80686"/>
  <p:tag name="KSO_WM_TEMPLATE_ASSEMBLE_GROUPID" val="60656f434054ed1e2fb80686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03_1*i*4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bf73e0fa95254115a65380345b4aa9dc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03_1*a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32a3a9cc15f4fccb2982bc719ecb0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a43f3b9f6d47485481779bc834c3ce7d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6"/>
  <p:tag name="KSO_WM_TEMPLATE_ASSEMBLE_GROUPID" val="60656f434054ed1e2fb80686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6835_1*l_h_i*1_1_1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16835_1*l_h_i*1_1_2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93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，根据需要可酌情增减文字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6835_1*l_h_f*1_1_1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16835_1*l_h_i*1_1_3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9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16835_1*l_h_a*1_1_1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6835_1*l_h_i*1_2_1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16835_1*l_h_i*1_2_2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98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，根据需要可酌情增减文字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6835_1*l_h_f*1_2_1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16835_1*l_h_i*1_2_3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16835_1*l_h_a*1_2_1"/>
  <p:tag name="KSO_WM_TEMPLATE_CATEGORY" val="diagram"/>
  <p:tag name="KSO_WM_TEMPLATE_INDEX" val="2021683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01.xml><?xml version="1.0" encoding="utf-8"?>
<p:tagLst xmlns:p="http://schemas.openxmlformats.org/presentationml/2006/main">
  <p:tag name="KSO_WM_UNIT_TYPE" val="j"/>
  <p:tag name="KSO_WM_BEAUTIFY_FLAG" val=""/>
</p:tagLst>
</file>

<file path=ppt/tags/tag702.xml><?xml version="1.0" encoding="utf-8"?>
<p:tagLst xmlns:p="http://schemas.openxmlformats.org/presentationml/2006/main">
  <p:tag name="KSO_WM_BEAUTIFY_FLAG" val="#wm#"/>
  <p:tag name="KSO_WM_TEMPLATE_CATEGORY" val="diagram"/>
  <p:tag name="KSO_WM_TEMPLATE_INDEX" val="20212303"/>
  <p:tag name="KSO_WM_SLIDE_ID" val="diagram202123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2"/>
  <p:tag name="KSO_WM_SLIDE_POSITION" val="0*0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07145688f7a6c7bea32a6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SLIDE_LAYOUT_INFO" val="{&quot;id&quot;:&quot;2021-04-01T15:36:38&quot;,&quot;maxSize&quot;:{&quot;size1&quot;:30.1},&quot;minSize&quot;:{&quot;size1&quot;:20.1},&quot;normalSize&quot;:{&quot;size1&quot;:25.7},&quot;subLayout&quot;:[{&quot;id&quot;:&quot;2021-04-01T15:36:38&quot;,&quot;margin&quot;:{&quot;bottom&quot;:0.02600000612437725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},&quot;type&quot;:0}],&quot;type&quot;:0}"/>
  <p:tag name="KSO_WM_CHIP_GROUPID" val="5e757e3269be4861f5f8614a"/>
  <p:tag name="KSO_WM_SLIDE_BK_DARK_LIGHT" val="2"/>
  <p:tag name="KSO_WM_SLIDE_BACKGROUND_TYPE" val="general"/>
  <p:tag name="KSO_WM_SLIDE_SUPPORT_FEATURE_TYPE" val="3"/>
  <p:tag name="KSO_WM_TEMPLATE_ASSEMBLE_XID" val="60656f434054ed1e2fb80686"/>
  <p:tag name="KSO_WM_TEMPLATE_ASSEMBLE_GROUPID" val="60656f434054ed1e2fb80686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70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05.xml><?xml version="1.0" encoding="utf-8"?>
<p:tagLst xmlns:p="http://schemas.openxmlformats.org/presentationml/2006/main">
  <p:tag name="KSO_WM_UNIT_TYPE" val="j"/>
  <p:tag name="KSO_WM_BEAUTIFY_FLAG" val=""/>
</p:tagLst>
</file>

<file path=ppt/tags/tag706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70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09.xml><?xml version="1.0" encoding="utf-8"?>
<p:tagLst xmlns:p="http://schemas.openxmlformats.org/presentationml/2006/main">
  <p:tag name="KSO_WM_UNIT_TYPE" val="j"/>
  <p:tag name="KSO_WM_BEAUTIFY_FLAG" val="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10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71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13.xml><?xml version="1.0" encoding="utf-8"?>
<p:tagLst xmlns:p="http://schemas.openxmlformats.org/presentationml/2006/main">
  <p:tag name="KSO_WM_UNIT_TYPE" val="j"/>
  <p:tag name="KSO_WM_BEAUTIFY_FLAG" val=""/>
</p:tagLst>
</file>

<file path=ppt/tags/tag714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71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17.xml><?xml version="1.0" encoding="utf-8"?>
<p:tagLst xmlns:p="http://schemas.openxmlformats.org/presentationml/2006/main">
  <p:tag name="KSO_WM_UNIT_TYPE" val="j"/>
  <p:tag name="KSO_WM_BEAUTIFY_FLAG" val=""/>
</p:tagLst>
</file>

<file path=ppt/tags/tag718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21.xml><?xml version="1.0" encoding="utf-8"?>
<p:tagLst xmlns:p="http://schemas.openxmlformats.org/presentationml/2006/main">
  <p:tag name="KSO_WM_UNIT_TYPE" val="j"/>
  <p:tag name="KSO_WM_BEAUTIFY_FLAG" val=""/>
</p:tagLst>
</file>

<file path=ppt/tags/tag722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72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25.xml><?xml version="1.0" encoding="utf-8"?>
<p:tagLst xmlns:p="http://schemas.openxmlformats.org/presentationml/2006/main">
  <p:tag name="KSO_WM_UNIT_TYPE" val="j"/>
  <p:tag name="KSO_WM_BEAUTIFY_FLAG" val=""/>
</p:tagLst>
</file>

<file path=ppt/tags/tag726.xml><?xml version="1.0" encoding="utf-8"?>
<p:tagLst xmlns:p="http://schemas.openxmlformats.org/presentationml/2006/main">
  <p:tag name="KSO_WM_UNIT_TEXTBOXSTYLE_GUID" val="{11c7b435-64b7-4b90-a7ae-74f96a37e34e}"/>
</p:tagLst>
</file>

<file path=ppt/tags/tag727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1c7b435-64b7-4b90-a7ae-74f96a37e34e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8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1c7b435-64b7-4b90-a7ae-74f96a37e34e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2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1c7b435-64b7-4b90-a7ae-74f96a37e34e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PA" val="v5.2.2"/>
  <p:tag name="KSO_WM_UNIT_VALUE" val="1537*1992"/>
  <p:tag name="KSO_WM_UNIT_HIGHLIGHT" val="0"/>
  <p:tag name="KSO_WM_UNIT_COMPATIBLE" val="0"/>
  <p:tag name="KSO_WM_UNIT_DIAGRAM_ISNUMVISUAL" val="0"/>
  <p:tag name="KSO_WM_UNIT_DIAGRAM_ISREFERUNIT" val="0"/>
  <p:tag name="KSO_WM_DIAGRAM_GROUP_CODE" val="1660386431"/>
  <p:tag name="KSO_WM_UNIT_TYPE" val="ζ_h_d"/>
  <p:tag name="KSO_WM_UNIT_INDEX" val="1_1_1"/>
  <p:tag name="KSO_WM_UNIT_ID" val="crop20194992_1*ζ_h_d*1_1_1"/>
  <p:tag name="KSO_WM_TEMPLATE_CATEGORY" val="crop"/>
  <p:tag name="KSO_WM_TEMPLATE_INDEX" val="20194992"/>
  <p:tag name="KSO_WM_UNIT_LAYERLEVEL" val="1_1_1"/>
  <p:tag name="KSO_WM_TAG_VERSION" val="1.0"/>
  <p:tag name="KSO_WM_BEAUTIFY_FLAG" val="#wm#"/>
  <p:tag name="KSO_WM_UNIT_DIAGRAM_MODELTYPE" val="creativeCrop"/>
  <p:tag name="PICTUREFILLRANGE" val="9a9ee22e-4572-4d8c-9ca4-d7164fcea171"/>
  <p:tag name="KSO_WM_BLIP_RECT_LEFT" val="-17"/>
  <p:tag name="KSO_WM_BLIP_RECT_RIGHT" val="-17"/>
  <p:tag name="KSO_WM_BLIP_RECT_TOP" val="0"/>
  <p:tag name="KSO_WM_BLIP_RECT_BOTTOM" val="0"/>
  <p:tag name="KSO_WM_CREATIVE_CROP_ORG_LEFT" val="102.5"/>
  <p:tag name="KSO_WM_CREATIVE_CROP_ORG_TOP" val="219.6"/>
  <p:tag name="KSO_WM_CREATIVE_CROP_ORG_WIDTH" val="176.2"/>
  <p:tag name="KSO_WM_CREATIVE_CROP_ORG_HEIGHT" val="100.75"/>
  <p:tag name="KSO_WM_CREATIVE_CROP_SHAPE_LEFT" val="125.304"/>
  <p:tag name="KSO_WM_CREATIVE_CROP_SHAPE_TOP" val="219.6"/>
  <p:tag name="KSO_WM_CREATIVE_CROP_SHAPE_WIDTH" val="130.592"/>
  <p:tag name="KSO_WM_CREATIVE_CROP_SHAPE_HEIGHT" val="100.75"/>
  <p:tag name="KSO_WM_UNIT_TEXT_FILL_FORE_SCHEMECOLOR_INDEX" val="2"/>
  <p:tag name="KSO_WM_UNIT_TEXT_FILL_TYPE" val="1"/>
  <p:tag name="KSO_WM_UNIT_USESOURCEFORMAT_APPLY" val="1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73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35.xml><?xml version="1.0" encoding="utf-8"?>
<p:tagLst xmlns:p="http://schemas.openxmlformats.org/presentationml/2006/main">
  <p:tag name="KSO_WM_UNIT_TYPE" val="j"/>
  <p:tag name="KSO_WM_BEAUTIFY_FLAG" val=""/>
</p:tagLst>
</file>

<file path=ppt/tags/tag736.xml><?xml version="1.0" encoding="utf-8"?>
<p:tagLst xmlns:p="http://schemas.openxmlformats.org/presentationml/2006/main">
  <p:tag name="KSO_WM_UNIT_TEXTBOXSTYLE_GUID" val="{11c7b435-64b7-4b90-a7ae-74f96a37e34e}"/>
</p:tagLst>
</file>

<file path=ppt/tags/tag737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1c7b435-64b7-4b90-a7ae-74f96a37e34e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38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1c7b435-64b7-4b90-a7ae-74f96a37e34e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3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1c7b435-64b7-4b90-a7ae-74f96a37e34e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74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44.xml><?xml version="1.0" encoding="utf-8"?>
<p:tagLst xmlns:p="http://schemas.openxmlformats.org/presentationml/2006/main">
  <p:tag name="KSO_WM_UNIT_TYPE" val="j"/>
  <p:tag name="KSO_WM_BEAUTIFY_FLAG" val=""/>
</p:tagLst>
</file>

<file path=ppt/tags/tag745.xml><?xml version="1.0" encoding="utf-8"?>
<p:tagLst xmlns:p="http://schemas.openxmlformats.org/presentationml/2006/main">
  <p:tag name="KSO_WM_UNIT_TEXTBOXSTYLE_GUID" val="{11c7b435-64b7-4b90-a7ae-74f96a37e34e}"/>
</p:tagLst>
</file>

<file path=ppt/tags/tag746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1c7b435-64b7-4b90-a7ae-74f96a37e34e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7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1c7b435-64b7-4b90-a7ae-74f96a37e34e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4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11c7b435-64b7-4b90-a7ae-74f96a37e34e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749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38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51.xml><?xml version="1.0" encoding="utf-8"?>
<p:tagLst xmlns:p="http://schemas.openxmlformats.org/presentationml/2006/main">
  <p:tag name="KSO_WM_UNIT_PICTURE_TOWARD" val="1"/>
  <p:tag name="KSO_WM_UNIT_VALUE" val="1563*156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10_1*ζ_h_d*1_1_1"/>
  <p:tag name="KSO_WM_TEMPLATE_CATEGORY" val="diagram"/>
  <p:tag name="KSO_WM_TEMPLATE_INDEX" val="2021661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752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10_1*ζ_h_i*1_1_1"/>
  <p:tag name="KSO_WM_TEMPLATE_CATEGORY" val="diagram"/>
  <p:tag name="KSO_WM_TEMPLATE_INDEX" val="2021661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.6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315"/>
  <p:tag name="KSO_WM_UNIT_FILL_GRADIENT_Direction" val="5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53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10_1*ζ_h_i*1_1_2"/>
  <p:tag name="KSO_WM_TEMPLATE_CATEGORY" val="diagram"/>
  <p:tag name="KSO_WM_TEMPLATE_INDEX" val="2021661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5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56.xml><?xml version="1.0" encoding="utf-8"?>
<p:tagLst xmlns:p="http://schemas.openxmlformats.org/presentationml/2006/main">
  <p:tag name="KSO_WM_UNIT_TYPE" val="j"/>
  <p:tag name="KSO_WM_BEAUTIFY_FLAG" val=""/>
</p:tagLst>
</file>

<file path=ppt/tags/tag757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49.779138016700735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0.275639147355},&quot;minSize&quot;:{&quot;size1&quot;:14.675639147354996},&quot;normalSize&quot;:{&quot;size1&quot;:37.908972480688334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75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59.xml><?xml version="1.0" encoding="utf-8"?>
<p:tagLst xmlns:p="http://schemas.openxmlformats.org/presentationml/2006/main">
  <p:tag name="KSO_WM_UNIT_PICTURE_TOWARD" val="1"/>
  <p:tag name="KSO_WM_UNIT_VALUE" val="1563*156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10_1*ζ_h_d*1_1_1"/>
  <p:tag name="KSO_WM_TEMPLATE_CATEGORY" val="diagram"/>
  <p:tag name="KSO_WM_TEMPLATE_INDEX" val="20216610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</p:tagLst>
</file>

<file path=ppt/tags/tag7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60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10_1*ζ_h_i*1_1_1"/>
  <p:tag name="KSO_WM_TEMPLATE_CATEGORY" val="diagram"/>
  <p:tag name="KSO_WM_TEMPLATE_INDEX" val="2021661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.6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315"/>
  <p:tag name="KSO_WM_UNIT_FILL_GRADIENT_Direction" val="5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61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10_1*ζ_h_i*1_1_2"/>
  <p:tag name="KSO_WM_TEMPLATE_CATEGORY" val="diagram"/>
  <p:tag name="KSO_WM_TEMPLATE_INDEX" val="20216610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6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64.xml><?xml version="1.0" encoding="utf-8"?>
<p:tagLst xmlns:p="http://schemas.openxmlformats.org/presentationml/2006/main">
  <p:tag name="KSO_WM_UNIT_TYPE" val="j"/>
  <p:tag name="KSO_WM_BEAUTIFY_FLAG" val=""/>
</p:tagLst>
</file>

<file path=ppt/tags/tag765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49.779138016700735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0.275639147355},&quot;minSize&quot;:{&quot;size1&quot;:14.675639147354996},&quot;normalSize&quot;:{&quot;size1&quot;:37.908972480688334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76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6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69.xml><?xml version="1.0" encoding="utf-8"?>
<p:tagLst xmlns:p="http://schemas.openxmlformats.org/presentationml/2006/main">
  <p:tag name="KSO_WM_UNIT_TYPE" val="j"/>
  <p:tag name="KSO_WM_BEAUTIFY_FLAG" val=""/>
</p:tagLst>
</file>

<file path=ppt/tags/tag7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49.779138016700735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0.275639147355},&quot;minSize&quot;:{&quot;size1&quot;:14.675639147354996},&quot;normalSize&quot;:{&quot;size1&quot;:37.908972480688334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77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7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75.xml><?xml version="1.0" encoding="utf-8"?>
<p:tagLst xmlns:p="http://schemas.openxmlformats.org/presentationml/2006/main">
  <p:tag name="KSO_WM_UNIT_TYPE" val="j"/>
  <p:tag name="KSO_WM_BEAUTIFY_FLAG" val="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59_1*i*1"/>
  <p:tag name="KSO_WM_TEMPLATE_CATEGORY" val="crop"/>
  <p:tag name="KSO_WM_TEMPLATE_INDEX" val="20194959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777.xml><?xml version="1.0" encoding="utf-8"?>
<p:tagLst xmlns:p="http://schemas.openxmlformats.org/presentationml/2006/main">
  <p:tag name="PA" val="v5.2.2"/>
  <p:tag name="PICTUREFILLRANGE" val="df7dabbe-0c5a-414f-8b79-65e0fa43fb52"/>
  <p:tag name="KSO_WM_UNIT_VALUE" val="1081*629"/>
  <p:tag name="KSO_WM_UNIT_HIGHLIGHT" val="0"/>
  <p:tag name="KSO_WM_UNIT_COMPATIBLE" val="0"/>
  <p:tag name="KSO_WM_UNIT_DIAGRAM_ISNUMVISUAL" val="0"/>
  <p:tag name="KSO_WM_UNIT_DIAGRAM_ISREFERUNIT" val="0"/>
  <p:tag name="KSO_WM_DIAGRAM_GROUP_CODE" val="1660388259"/>
  <p:tag name="KSO_WM_UNIT_TYPE" val="ζ_h_d"/>
  <p:tag name="KSO_WM_UNIT_INDEX" val="1_1_1"/>
  <p:tag name="KSO_WM_UNIT_ID" val="crop20194959_1*ζ_h_d*1_1_1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121"/>
  <p:tag name="KSO_WM_BLIP_RECT_RIGHT" val="-122"/>
  <p:tag name="KSO_WM_BLIP_RECT_TOP" val="-19"/>
  <p:tag name="KSO_WM_BLIP_RECT_BOTTOM" val="-80"/>
  <p:tag name="KSO_WM_CREATIVE_CROP_ORG_LEFT" val="37.65"/>
  <p:tag name="KSO_WM_CREATIVE_CROP_ORG_TOP" val="55.45"/>
  <p:tag name="KSO_WM_CREATIVE_CROP_ORG_WIDTH" val="441.5"/>
  <p:tag name="KSO_WM_CREATIVE_CROP_ORG_HEIGHT" val="440.45"/>
  <p:tag name="KSO_WM_CREATIVE_CROP_SHAPE_LEFT" val="193.7"/>
  <p:tag name="KSO_WM_CREATIVE_CROP_SHAPE_TOP" val="97.65"/>
  <p:tag name="KSO_WM_CREATIVE_CROP_SHAPE_WIDTH" val="128.7"/>
  <p:tag name="KSO_WM_CREATIVE_CROP_SHAPE_HEIGHT" val="221.1"/>
  <p:tag name="KSO_WM_UNIT_TEXT_FILL_FORE_SCHEMECOLOR_INDEX" val="2"/>
  <p:tag name="KSO_WM_UNIT_TEXT_FILL_TYPE" val="1"/>
  <p:tag name="KSO_WM_UNIT_USESOURCEFORMAT_APPLY" val="1"/>
</p:tagLst>
</file>

<file path=ppt/tags/tag778.xml><?xml version="1.0" encoding="utf-8"?>
<p:tagLst xmlns:p="http://schemas.openxmlformats.org/presentationml/2006/main">
  <p:tag name="PA" val="v5.2.2"/>
  <p:tag name="PICTUREFILLRANGE" val="df7dabbe-0c5a-414f-8b79-65e0fa43fb52"/>
  <p:tag name="KSO_WM_UNIT_VALUE" val="623*629"/>
  <p:tag name="KSO_WM_UNIT_HIGHLIGHT" val="0"/>
  <p:tag name="KSO_WM_UNIT_COMPATIBLE" val="0"/>
  <p:tag name="KSO_WM_UNIT_DIAGRAM_ISNUMVISUAL" val="0"/>
  <p:tag name="KSO_WM_UNIT_DIAGRAM_ISREFERUNIT" val="0"/>
  <p:tag name="KSO_WM_DIAGRAM_GROUP_CODE" val="1660388259"/>
  <p:tag name="KSO_WM_UNIT_TYPE" val="ζ_h_d"/>
  <p:tag name="KSO_WM_UNIT_INDEX" val="1_1_2"/>
  <p:tag name="KSO_WM_UNIT_ID" val="crop20194959_1*ζ_h_d*1_1_2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122"/>
  <p:tag name="KSO_WM_BLIP_RECT_RIGHT" val="-122"/>
  <p:tag name="KSO_WM_BLIP_RECT_TOP" val="-213"/>
  <p:tag name="KSO_WM_BLIP_RECT_BOTTOM" val="-33"/>
  <p:tag name="KSO_WM_CREATIVE_CROP_ORG_LEFT" val="37.65"/>
  <p:tag name="KSO_WM_CREATIVE_CROP_ORG_TOP" val="55.45"/>
  <p:tag name="KSO_WM_CREATIVE_CROP_ORG_WIDTH" val="441.5"/>
  <p:tag name="KSO_WM_CREATIVE_CROP_ORG_HEIGHT" val="440.45"/>
  <p:tag name="KSO_WM_CREATIVE_CROP_SHAPE_LEFT" val="194.05"/>
  <p:tag name="KSO_WM_CREATIVE_CROP_SHAPE_TOP" val="326.35"/>
  <p:tag name="KSO_WM_CREATIVE_CROP_SHAPE_WIDTH" val="128.7"/>
  <p:tag name="KSO_WM_CREATIVE_CROP_SHAPE_HEIGHT" val="127.35"/>
  <p:tag name="KSO_WM_UNIT_TEXT_FILL_FORE_SCHEMECOLOR_INDEX" val="2"/>
  <p:tag name="KSO_WM_UNIT_TEXT_FILL_TYPE" val="1"/>
  <p:tag name="KSO_WM_UNIT_USESOURCEFORMAT_APPLY" val="1"/>
</p:tagLst>
</file>

<file path=ppt/tags/tag779.xml><?xml version="1.0" encoding="utf-8"?>
<p:tagLst xmlns:p="http://schemas.openxmlformats.org/presentationml/2006/main">
  <p:tag name="PA" val="v5.2.2"/>
  <p:tag name="PICTUREFILLRANGE" val="df7dabbe-0c5a-414f-8b79-65e0fa43fb52"/>
  <p:tag name="KSO_WM_UNIT_VALUE" val="718*726"/>
  <p:tag name="KSO_WM_UNIT_HIGHLIGHT" val="0"/>
  <p:tag name="KSO_WM_UNIT_COMPATIBLE" val="0"/>
  <p:tag name="KSO_WM_UNIT_DIAGRAM_ISNUMVISUAL" val="0"/>
  <p:tag name="KSO_WM_UNIT_DIAGRAM_ISREFERUNIT" val="0"/>
  <p:tag name="KSO_WM_DIAGRAM_GROUP_CODE" val="1660388259"/>
  <p:tag name="KSO_WM_UNIT_TYPE" val="ζ_h_d"/>
  <p:tag name="KSO_WM_UNIT_INDEX" val="1_1_3"/>
  <p:tag name="KSO_WM_UNIT_ID" val="crop20194959_1*ζ_h_d*1_1_3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197"/>
  <p:tag name="KSO_WM_BLIP_RECT_TOP" val="-50"/>
  <p:tag name="KSO_WM_BLIP_RECT_BOTTOM" val="-150"/>
  <p:tag name="KSO_WM_CREATIVE_CROP_ORG_LEFT" val="37.65"/>
  <p:tag name="KSO_WM_CREATIVE_CROP_ORG_TOP" val="55.45"/>
  <p:tag name="KSO_WM_CREATIVE_CROP_ORG_WIDTH" val="441.5"/>
  <p:tag name="KSO_WM_CREATIVE_CROP_ORG_HEIGHT" val="440.45"/>
  <p:tag name="KSO_WM_CREATIVE_CROP_SHAPE_LEFT" val="37.65"/>
  <p:tag name="KSO_WM_CREATIVE_CROP_SHAPE_TOP" val="128.85"/>
  <p:tag name="KSO_WM_CREATIVE_CROP_SHAPE_WIDTH" val="148.45"/>
  <p:tag name="KSO_WM_CREATIVE_CROP_SHAPE_HEIGHT" val="146.85"/>
  <p:tag name="KSO_WM_UNIT_TEXT_FILL_FORE_SCHEMECOLOR_INDEX" val="2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0.xml><?xml version="1.0" encoding="utf-8"?>
<p:tagLst xmlns:p="http://schemas.openxmlformats.org/presentationml/2006/main">
  <p:tag name="PA" val="v5.2.2"/>
  <p:tag name="PICTUREFILLRANGE" val="df7dabbe-0c5a-414f-8b79-65e0fa43fb52"/>
  <p:tag name="KSO_WM_UNIT_VALUE" val="567*574"/>
  <p:tag name="KSO_WM_UNIT_HIGHLIGHT" val="0"/>
  <p:tag name="KSO_WM_UNIT_COMPATIBLE" val="0"/>
  <p:tag name="KSO_WM_UNIT_DIAGRAM_ISNUMVISUAL" val="0"/>
  <p:tag name="KSO_WM_UNIT_DIAGRAM_ISREFERUNIT" val="0"/>
  <p:tag name="KSO_WM_DIAGRAM_GROUP_CODE" val="1660388259"/>
  <p:tag name="KSO_WM_UNIT_TYPE" val="ζ_h_d"/>
  <p:tag name="KSO_WM_UNIT_INDEX" val="1_1_4"/>
  <p:tag name="KSO_WM_UNIT_ID" val="crop20194959_1*ζ_h_d*1_1_4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27"/>
  <p:tag name="KSO_WM_BLIP_RECT_RIGHT" val="-250"/>
  <p:tag name="KSO_WM_BLIP_RECT_TOP" val="-198"/>
  <p:tag name="KSO_WM_BLIP_RECT_BOTTOM" val="-82"/>
  <p:tag name="KSO_WM_CREATIVE_CROP_ORG_LEFT" val="37.65"/>
  <p:tag name="KSO_WM_CREATIVE_CROP_ORG_TOP" val="55.45"/>
  <p:tag name="KSO_WM_CREATIVE_CROP_ORG_WIDTH" val="441.5"/>
  <p:tag name="KSO_WM_CREATIVE_CROP_ORG_HEIGHT" val="440.45"/>
  <p:tag name="KSO_WM_CREATIVE_CROP_SHAPE_LEFT" val="68.8"/>
  <p:tag name="KSO_WM_CREATIVE_CROP_SHAPE_TOP" val="284.85"/>
  <p:tag name="KSO_WM_CREATIVE_CROP_SHAPE_WIDTH" val="117.3"/>
  <p:tag name="KSO_WM_CREATIVE_CROP_SHAPE_HEIGHT" val="116"/>
  <p:tag name="KSO_WM_UNIT_TEXT_FILL_FORE_SCHEMECOLOR_INDEX" val="2"/>
  <p:tag name="KSO_WM_UNIT_TEXT_FILL_TYPE" val="1"/>
  <p:tag name="KSO_WM_UNIT_USESOURCEFORMAT_APPLY" val="1"/>
</p:tagLst>
</file>

<file path=ppt/tags/tag781.xml><?xml version="1.0" encoding="utf-8"?>
<p:tagLst xmlns:p="http://schemas.openxmlformats.org/presentationml/2006/main">
  <p:tag name="PA" val="v5.2.2"/>
  <p:tag name="PICTUREFILLRANGE" val="df7dabbe-0c5a-414f-8b79-65e0fa43fb52"/>
  <p:tag name="KSO_WM_UNIT_VALUE" val="567*574"/>
  <p:tag name="KSO_WM_UNIT_HIGHLIGHT" val="0"/>
  <p:tag name="KSO_WM_UNIT_COMPATIBLE" val="0"/>
  <p:tag name="KSO_WM_UNIT_DIAGRAM_ISNUMVISUAL" val="0"/>
  <p:tag name="KSO_WM_UNIT_DIAGRAM_ISREFERUNIT" val="0"/>
  <p:tag name="KSO_WM_DIAGRAM_GROUP_CODE" val="1660388259"/>
  <p:tag name="KSO_WM_UNIT_TYPE" val="ζ_h_d"/>
  <p:tag name="KSO_WM_UNIT_INDEX" val="1_1_5"/>
  <p:tag name="KSO_WM_UNIT_ID" val="crop20194959_1*ζ_h_d*1_1_5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249"/>
  <p:tag name="KSO_WM_BLIP_RECT_RIGHT" val="-27"/>
  <p:tag name="KSO_WM_BLIP_RECT_TOP" val="-77"/>
  <p:tag name="KSO_WM_BLIP_RECT_BOTTOM" val="-203"/>
  <p:tag name="KSO_WM_CREATIVE_CROP_ORG_LEFT" val="37.65"/>
  <p:tag name="KSO_WM_CREATIVE_CROP_ORG_TOP" val="55.45"/>
  <p:tag name="KSO_WM_CREATIVE_CROP_ORG_WIDTH" val="441.5"/>
  <p:tag name="KSO_WM_CREATIVE_CROP_ORG_HEIGHT" val="440.45"/>
  <p:tag name="KSO_WM_CREATIVE_CROP_SHAPE_LEFT" val="330.05"/>
  <p:tag name="KSO_WM_CREATIVE_CROP_SHAPE_TOP" val="144.2"/>
  <p:tag name="KSO_WM_CREATIVE_CROP_SHAPE_WIDTH" val="117.3"/>
  <p:tag name="KSO_WM_CREATIVE_CROP_SHAPE_HEIGHT" val="116"/>
  <p:tag name="KSO_WM_UNIT_TEXT_FILL_FORE_SCHEMECOLOR_INDEX" val="2"/>
  <p:tag name="KSO_WM_UNIT_TEXT_FILL_TYPE" val="1"/>
  <p:tag name="KSO_WM_UNIT_USESOURCEFORMAT_APPLY" val="1"/>
</p:tagLst>
</file>

<file path=ppt/tags/tag782.xml><?xml version="1.0" encoding="utf-8"?>
<p:tagLst xmlns:p="http://schemas.openxmlformats.org/presentationml/2006/main">
  <p:tag name="PA" val="v5.2.2"/>
  <p:tag name="PICTUREFILLRANGE" val="df7dabbe-0c5a-414f-8b79-65e0fa43fb52"/>
  <p:tag name="KSO_WM_UNIT_VALUE" val="718*726"/>
  <p:tag name="KSO_WM_UNIT_HIGHLIGHT" val="0"/>
  <p:tag name="KSO_WM_UNIT_COMPATIBLE" val="0"/>
  <p:tag name="KSO_WM_UNIT_DIAGRAM_ISNUMVISUAL" val="0"/>
  <p:tag name="KSO_WM_UNIT_DIAGRAM_ISREFERUNIT" val="0"/>
  <p:tag name="KSO_WM_DIAGRAM_GROUP_CODE" val="1660388259"/>
  <p:tag name="KSO_WM_UNIT_TYPE" val="ζ_h_d"/>
  <p:tag name="KSO_WM_UNIT_INDEX" val="1_1_6"/>
  <p:tag name="KSO_WM_UNIT_ID" val="crop20194959_1*ζ_h_d*1_1_6"/>
  <p:tag name="KSO_WM_TEMPLATE_CATEGORY" val="crop"/>
  <p:tag name="KSO_WM_TEMPLATE_INDEX" val="20194959"/>
  <p:tag name="KSO_WM_UNIT_LAYERLEVEL" val="1_1_1"/>
  <p:tag name="KSO_WM_TAG_VERSION" val="1.0"/>
  <p:tag name="KSO_WM_BEAUTIFY_FLAG" val="#wm#"/>
  <p:tag name="KSO_WM_UNIT_DIAGRAM_MODELTYPE" val="creativeCrop"/>
  <p:tag name="KSO_WM_BLIP_RECT_LEFT" val="-197"/>
  <p:tag name="KSO_WM_BLIP_RECT_RIGHT" val="0"/>
  <p:tag name="KSO_WM_BLIP_RECT_TOP" val="-145"/>
  <p:tag name="KSO_WM_BLIP_RECT_BOTTOM" val="-55"/>
  <p:tag name="KSO_WM_CREATIVE_CROP_ORG_LEFT" val="37.65"/>
  <p:tag name="KSO_WM_CREATIVE_CROP_ORG_TOP" val="55.45"/>
  <p:tag name="KSO_WM_CREATIVE_CROP_ORG_WIDTH" val="441.5"/>
  <p:tag name="KSO_WM_CREATIVE_CROP_ORG_HEIGHT" val="440.45"/>
  <p:tag name="KSO_WM_CREATIVE_CROP_SHAPE_LEFT" val="330.7"/>
  <p:tag name="KSO_WM_CREATIVE_CROP_SHAPE_TOP" val="268.55"/>
  <p:tag name="KSO_WM_CREATIVE_CROP_SHAPE_WIDTH" val="148.45"/>
  <p:tag name="KSO_WM_CREATIVE_CROP_SHAPE_HEIGHT" val="146.85"/>
  <p:tag name="KSO_WM_UNIT_TEXT_FILL_FORE_SCHEMECOLOR_INDEX" val="2"/>
  <p:tag name="KSO_WM_UNIT_TEXT_FILL_TYPE" val="1"/>
  <p:tag name="KSO_WM_UNIT_USESOURCEFORMAT_APPLY" val="1"/>
</p:tagLst>
</file>

<file path=ppt/tags/tag783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49.779138016700735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0.275639147355},&quot;minSize&quot;:{&quot;size1&quot;:14.675639147354996},&quot;normalSize&quot;:{&quot;size1&quot;:37.908972480688334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78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786.xml><?xml version="1.0" encoding="utf-8"?>
<p:tagLst xmlns:p="http://schemas.openxmlformats.org/presentationml/2006/main">
  <p:tag name="KSO_WM_UNIT_TYPE" val="j"/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UNIT_TEXTBOXSTYLE_GUID" val="{6386012f-4515-4f3f-bf2c-30d5d67dc771}"/>
</p:tagLst>
</file>

<file path=ppt/tags/tag789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386012f-4515-4f3f-bf2c-30d5d67dc771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0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386012f-4515-4f3f-bf2c-30d5d67dc771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9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386012f-4515-4f3f-bf2c-30d5d67dc771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792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49.779138016700735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0.275639147355},&quot;minSize&quot;:{&quot;size1&quot;:14.675639147354996},&quot;normalSize&quot;:{&quot;size1&quot;:37.908972480688334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7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79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7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323_1*a*1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f85254ceeb44031be4d3a734adbb35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28bab4d16ce942c6a4726b0236e837fb"/>
  <p:tag name="KSO_WM_UNIT_TEXT_FILL_FORE_SCHEMECOLOR_INDEX_BRIGHTNESS" val="0"/>
  <p:tag name="KSO_WM_UNIT_TEXT_FILL_FORE_SCHEMECOLOR_INDEX" val="13"/>
  <p:tag name="KSO_WM_UNIT_TEXT_FILL_TYPE" val="1"/>
  <p:tag name="KSO_WM_TEMPLATE_ASSEMBLE_XID" val="6065707b4054ed1e2fb81627"/>
  <p:tag name="KSO_WM_TEMPLATE_ASSEMBLE_GROUPID" val="6065707b4054ed1e2fb81627"/>
</p:tagLst>
</file>

<file path=ppt/tags/tag79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323_1*f*1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0"/>
  <p:tag name="KSO_WM_UNIT_SHOW_EDIT_AREA_INDICATION" val="1"/>
  <p:tag name="KSO_WM_CHIP_GROUPID" val="5e6b05596848fb12bee65ac8"/>
  <p:tag name="KSO_WM_CHIP_XID" val="5e6b05596848fb12bee65aca"/>
  <p:tag name="KSO_WM_UNIT_DEC_AREA_ID" val="1055441aa021465e92c845a5e0d877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1652b69285e48ba8c085201d4584f74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7b4054ed1e2fb81627"/>
  <p:tag name="KSO_WM_TEMPLATE_ASSEMBLE_GROUPID" val="6065707b4054ed1e2fb81627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323_1*i*1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366aef16d547de8b4d9212421a9d0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fd06e271fa9d42129da2b1f"/>
  <p:tag name="KSO_WM_CHIP_XID" val="5fd06e271fa9d42129da2b2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7b4054ed1e2fb81627"/>
  <p:tag name="KSO_WM_TEMPLATE_ASSEMBLE_GROUPID" val="6065707b4054ed1e2fb81627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7323_1*i*2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62168c89e44694b8ca25d6f7288891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fd06e271fa9d42129da2b1f"/>
  <p:tag name="KSO_WM_CHIP_XID" val="5fd06e271fa9d42129da2b20"/>
  <p:tag name="KSO_WM_TEMPLATE_ASSEMBLE_XID" val="6065707b4054ed1e2fb81627"/>
  <p:tag name="KSO_WM_TEMPLATE_ASSEMBLE_GROUPID" val="6065707b4054ed1e2fb81627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7323_1*i*3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SM_LIMIT_TYPE" val="2"/>
  <p:tag name="KSO_WM_CHIP_GROUPID" val="5fd06e271fa9d42129da2b1f"/>
  <p:tag name="KSO_WM_CHIP_XID" val="5fd06e271fa9d42129da2b20"/>
  <p:tag name="KSO_WM_UNIT_LINE_FORE_SCHEMECOLOR_INDEX_BRIGHTNESS" val="0"/>
  <p:tag name="KSO_WM_UNIT_LINE_FORE_SCHEMECOLOR_INDEX" val="5"/>
  <p:tag name="KSO_WM_UNIT_LINE_FILL_TYPE" val="2"/>
  <p:tag name="KSO_WM_TEMPLATE_ASSEMBLE_XID" val="6065707b4054ed1e2fb81627"/>
  <p:tag name="KSO_WM_TEMPLATE_ASSEMBLE_GROUPID" val="6065707b4054ed1e2fb81627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7323_1*i*4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SM_LIMIT_TYPE" val="2"/>
  <p:tag name="KSO_WM_CHIP_GROUPID" val="5fd06e271fa9d42129da2b1f"/>
  <p:tag name="KSO_WM_CHIP_XID" val="5fd06e271fa9d42129da2b20"/>
  <p:tag name="KSO_WM_UNIT_LINE_FORE_SCHEMECOLOR_INDEX_BRIGHTNESS" val="0"/>
  <p:tag name="KSO_WM_UNIT_LINE_FORE_SCHEMECOLOR_INDEX" val="5"/>
  <p:tag name="KSO_WM_UNIT_LINE_FILL_TYPE" val="2"/>
  <p:tag name="KSO_WM_TEMPLATE_ASSEMBLE_XID" val="6065707b4054ed1e2fb81627"/>
  <p:tag name="KSO_WM_TEMPLATE_ASSEMBLE_GROUPID" val="6065707b4054ed1e2fb81627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7323_1*i*5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d0457fd0af0429ab9fc253a7f863e7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fd06e271fa9d42129da2b1f"/>
  <p:tag name="KSO_WM_CHIP_XID" val="5fd06e271fa9d42129da2b20"/>
  <p:tag name="KSO_WM_UNIT_LINE_FORE_SCHEMECOLOR_INDEX_BRIGHTNESS" val="0"/>
  <p:tag name="KSO_WM_UNIT_LINE_FORE_SCHEMECOLOR_INDEX" val="5"/>
  <p:tag name="KSO_WM_UNIT_LINE_FILL_TYPE" val="2"/>
  <p:tag name="KSO_WM_TEMPLATE_ASSEMBLE_XID" val="6065707b4054ed1e2fb81627"/>
  <p:tag name="KSO_WM_TEMPLATE_ASSEMBLE_GROUPID" val="6065707b4054ed1e2fb81627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7323_1*i*6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9f22d0149ee44268ccd0febe6bb8235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4f85254ceeb44031be4d3a734adbb350&quot;,&quot;X&quot;:{&quot;Pos&quot;:1},&quot;Y&quot;:{&quot;Pos&quot;:2}},&quot;whChangeMode&quot;:0}"/>
  <p:tag name="KSO_WM_CHIP_GROUPID" val="5fd06e271fa9d42129da2b1f"/>
  <p:tag name="KSO_WM_CHIP_XID" val="5fd06e271fa9d42129da2b20"/>
  <p:tag name="KSO_WM_UNIT_LINE_FORE_SCHEMECOLOR_INDEX_BRIGHTNESS" val="0"/>
  <p:tag name="KSO_WM_UNIT_LINE_FORE_SCHEMECOLOR_INDEX" val="13"/>
  <p:tag name="KSO_WM_UNIT_LINE_FILL_TYPE" val="2"/>
  <p:tag name="KSO_WM_TEMPLATE_ASSEMBLE_XID" val="6065707b4054ed1e2fb81627"/>
  <p:tag name="KSO_WM_TEMPLATE_ASSEMBLE_GROUPID" val="6065707b4054ed1e2fb81627"/>
</p:tagLst>
</file>

<file path=ppt/tags/tag804.xml><?xml version="1.0" encoding="utf-8"?>
<p:tagLst xmlns:p="http://schemas.openxmlformats.org/presentationml/2006/main">
  <p:tag name="KSO_WM_UNIT_TYPE" val="j"/>
  <p:tag name="KSO_WM_BEAUTIFY_FLAG" val=""/>
</p:tagLst>
</file>

<file path=ppt/tags/tag805.xml><?xml version="1.0" encoding="utf-8"?>
<p:tagLst xmlns:p="http://schemas.openxmlformats.org/presentationml/2006/main">
  <p:tag name="KSO_WM_BEAUTIFY_FLAG" val="#wm#"/>
  <p:tag name="KSO_WM_TEMPLATE_CATEGORY" val="diagram"/>
  <p:tag name="KSO_WM_TEMPLATE_INDEX" val="20217323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d06e271fa9d42129da2b20"/>
  <p:tag name="KSO_WM_CHIP_FILLPROP" val="[[{&quot;text_align&quot;:&quot;lb&quot;,&quot;text_direction&quot;:&quot;horizontal&quot;,&quot;support_big_font&quot;:false,&quot;picture_toward&quot;:0,&quot;picture_dockside&quot;:[],&quot;fill_id&quot;:&quot;d689204f4de345a4982605551024dd38&quot;,&quot;fill_align&quot;:&quot;lb&quot;,&quot;chip_types&quot;:[&quot;text&quot;,&quot;header&quot;]},{&quot;text_align&quot;:&quot;lt&quot;,&quot;text_direction&quot;:&quot;horizontal&quot;,&quot;support_big_font&quot;:true,&quot;picture_toward&quot;:0,&quot;picture_dockside&quot;:[],&quot;fill_id&quot;:&quot;85fe55258c1643f296a379467dde860b&quot;,&quot;fill_align&quot;:&quot;lt&quot;,&quot;chip_types&quot;:[&quot;text&quot;,&quot;header&quot;]}],[{&quot;text_align&quot;:&quot;cb&quot;,&quot;text_direction&quot;:&quot;horizontal&quot;,&quot;support_big_font&quot;:false,&quot;picture_toward&quot;:0,&quot;picture_dockside&quot;:[],&quot;fill_id&quot;:&quot;d689204f4de345a4982605551024dd38&quot;,&quot;fill_align&quot;:&quot;cb&quot;,&quot;chip_types&quot;:[&quot;text&quot;,&quot;header&quot;]},{&quot;text_align&quot;:&quot;ct&quot;,&quot;text_direction&quot;:&quot;horizontal&quot;,&quot;support_big_font&quot;:true,&quot;picture_toward&quot;:0,&quot;picture_dockside&quot;:[],&quot;fill_id&quot;:&quot;85fe55258c1643f296a379467dde860b&quot;,&quot;fill_align&quot;:&quot;ct&quot;,&quot;chip_types&quot;:[&quot;text&quot;,&quot;header&quot;]}]]"/>
  <p:tag name="KSO_WM_CHIP_DECFILLPROP" val="[]"/>
  <p:tag name="KSO_WM_SLIDE_ID" val="diagram2021732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f"/>
  <p:tag name="KSO_WM_SLIDE_LAYOUT_CNT" val="1_1"/>
  <p:tag name="KSO_WM_SLIDE_TYPE" val="text"/>
  <p:tag name="KSO_WM_SLIDE_SIZE" val="840*472"/>
  <p:tag name="KSO_WM_SLIDE_POSITION" val="58*47"/>
  <p:tag name="KSO_WM_CHIP_GROUPID" val="5fd06e271fa9d42129da2b1f"/>
  <p:tag name="KSO_WM_SLIDE_BK_DARK_LIGHT" val="2"/>
  <p:tag name="KSO_WM_SLIDE_BACKGROUND_TYPE" val="general"/>
  <p:tag name="KSO_WM_SLIDE_SUPPORT_FEATURE_TYPE" val="0"/>
  <p:tag name="KSO_WM_SLIDE_SUBTYPE" val="pureTxt"/>
  <p:tag name="KSO_WM_TEMPLATE_ASSEMBLE_XID" val="6065707b4054ed1e2fb81627"/>
  <p:tag name="KSO_WM_TEMPLATE_ASSEMBLE_GROUPID" val="6065707b4054ed1e2fb81627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9:52&quot;,&quot;maxSize&quot;:{&quot;size1&quot;:52.56552349638056},&quot;minSize&quot;:{&quot;size1&quot;:33.365523496380554},&quot;normalSize&quot;:{&quot;size1&quot;:33.36570868156574},&quot;subLayout&quot;:[{&quot;id&quot;:&quot;2021-04-01T16:19:52&quot;,&quot;margin&quot;:{&quot;bottom&quot;:0.8479999303817749,&quot;left&quot;:5.502999782562256,&quot;right&quot;:5.502999782562256,&quot;top&quot;:3.38700008392334},&quot;type&quot;:0},{&quot;id&quot;:&quot;2021-04-01T16:19:52&quot;,&quot;margin&quot;:{&quot;bottom&quot;:3.38700008392334,&quot;left&quot;:5.502999782562256,&quot;right&quot;:5.502999782562256,&quot;top&quot;:0.02600000612437725},&quot;type&quot;:0}],&quot;type&quot;:0}"/>
  <p:tag name="KSO_WM_SLIDE_BACKGROUND" val="[&quot;general&quot;]"/>
</p:tagLst>
</file>

<file path=ppt/tags/tag8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0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8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410_1*a*1"/>
  <p:tag name="KSO_WM_TEMPLATE_CATEGORY" val="diagram"/>
  <p:tag name="KSO_WM_TEMPLATE_INDEX" val="2021141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8b42befb97e4e1a9f02b6c52afece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tru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ea9562cc49d847bc90849d8594edee94"/>
  <p:tag name="KSO_WM_UNIT_TEXT_FILL_FORE_SCHEMECOLOR_INDEX_BRIGHTNESS" val="0"/>
  <p:tag name="KSO_WM_UNIT_TEXT_FILL_FORE_SCHEMECOLOR_INDEX" val="13"/>
  <p:tag name="KSO_WM_UNIT_TEXT_FILL_TYPE" val="1"/>
  <p:tag name="KSO_WM_TEMPLATE_ASSEMBLE_XID" val="60656efa4054ed1e2fb801b1"/>
  <p:tag name="KSO_WM_TEMPLATE_ASSEMBLE_GROUPID" val="60656efa4054ed1e2fb801b1"/>
</p:tagLst>
</file>

<file path=ppt/tags/tag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0_1*f*1"/>
  <p:tag name="KSO_WM_TEMPLATE_CATEGORY" val="diagram"/>
  <p:tag name="KSO_WM_TEMPLATE_INDEX" val="2021141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16"/>
  <p:tag name="KSO_WM_UNIT_SHOW_EDIT_AREA_INDICATION" val="1"/>
  <p:tag name="KSO_WM_CHIP_GROUPID" val="5e6b05596848fb12bee65ac8"/>
  <p:tag name="KSO_WM_CHIP_XID" val="5e6b05596848fb12bee65aca"/>
  <p:tag name="KSO_WM_UNIT_DEC_AREA_ID" val="68bb2ef8f04441139170e4373532ff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7e4e8a844643ad8a03d60eab9b7381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fa4054ed1e2fb801b1"/>
  <p:tag name="KSO_WM_TEMPLATE_ASSEMBLE_GROUPID" val="60656efa4054ed1e2fb801b1"/>
</p:tagLst>
</file>

<file path=ppt/tags/tag811.xml><?xml version="1.0" encoding="utf-8"?>
<p:tagLst xmlns:p="http://schemas.openxmlformats.org/presentationml/2006/main">
  <p:tag name="KSO_WM_UNIT_TYPE" val="j"/>
  <p:tag name="KSO_WM_BEAUTIFY_FLAG" val=""/>
</p:tagLst>
</file>

<file path=ppt/tags/tag81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0"/>
  <p:tag name="KSO_WM_SLIDE_ID" val="diagram2021141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3:43&quot;,&quot;maxSize&quot;:{&quot;size1&quot;:31.1},&quot;minSize&quot;:{&quot;size1&quot;:20.1},&quot;normalSize&quot;:{&quot;size1&quot;:20.1},&quot;subLayout&quot;:[{&quot;id&quot;:&quot;2021-04-01T15:23:43&quot;,&quot;margin&quot;:{&quot;bottom&quot;:0.0260000042617321,&quot;left&quot;:1.6929999589920044,&quot;right&quot;:1.6929999589920044,&quot;top&quot;:1.6929999589920044},&quot;type&quot;:0},{&quot;id&quot;:&quot;2021-04-01T15:23:43&quot;,&quot;margin&quot;:{&quot;bottom&quot;:1.6929999589920044,&quot;left&quot;:1.6929999589920044,&quot;right&quot;:1.6929999589920044,&quot;top&quot;:0.8199999928474426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d96349c98c299aacc02c7"/>
  <p:tag name="KSO_WM_CHIP_FILLPROP" val="[[{&quot;text_align&quot;:&quot;lm&quot;,&quot;text_direction&quot;:&quot;horizontal&quot;,&quot;support_big_font&quot;:false,&quot;picture_toward&quot;:0,&quot;picture_dockside&quot;:[],&quot;fill_id&quot;:&quot;511b1c75f1234b9e8830a0fc8507d58d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f59f3e6f069b43bf81b59d708180a1f2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6c93987b7ee298d401b017"/>
  <p:tag name="KSO_WM_SLIDE_BK_DARK_LIGHT" val="2"/>
  <p:tag name="KSO_WM_SLIDE_BACKGROUND_TYPE" val="general"/>
  <p:tag name="KSO_WM_SLIDE_SUPPORT_FEATURE_TYPE" val="0"/>
  <p:tag name="KSO_WM_TEMPLATE_ASSEMBLE_XID" val="60656efa4054ed1e2fb801b1"/>
  <p:tag name="KSO_WM_TEMPLATE_ASSEMBLE_GROUPID" val="60656efa4054ed1e2fb801b1"/>
</p:tagLst>
</file>

<file path=ppt/tags/tag8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1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81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8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410_1*a*1"/>
  <p:tag name="KSO_WM_TEMPLATE_CATEGORY" val="diagram"/>
  <p:tag name="KSO_WM_TEMPLATE_INDEX" val="2021141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8b42befb97e4e1a9f02b6c52afece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tru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ea9562cc49d847bc90849d8594edee94"/>
  <p:tag name="KSO_WM_UNIT_TEXT_FILL_FORE_SCHEMECOLOR_INDEX_BRIGHTNESS" val="0"/>
  <p:tag name="KSO_WM_UNIT_TEXT_FILL_FORE_SCHEMECOLOR_INDEX" val="13"/>
  <p:tag name="KSO_WM_UNIT_TEXT_FILL_TYPE" val="1"/>
  <p:tag name="KSO_WM_TEMPLATE_ASSEMBLE_XID" val="60656efa4054ed1e2fb801b1"/>
  <p:tag name="KSO_WM_TEMPLATE_ASSEMBLE_GROUPID" val="60656efa4054ed1e2fb801b1"/>
</p:tagLst>
</file>

<file path=ppt/tags/tag817.xml><?xml version="1.0" encoding="utf-8"?>
<p:tagLst xmlns:p="http://schemas.openxmlformats.org/presentationml/2006/main">
  <p:tag name="KSO_WM_UNIT_TEXTBOXSTYLE_GUID" val="{08ad4a20-13e3-44ac-9188-332f8e32c5e8}"/>
</p:tagLst>
</file>

<file path=ppt/tags/tag818.xml><?xml version="1.0" encoding="utf-8"?>
<p:tagLst xmlns:p="http://schemas.openxmlformats.org/presentationml/2006/main">
  <p:tag name="KSO_WM_UNIT_TEXTBOXSTYLE_SHAPETYPE" val="1"/>
  <p:tag name="KSO_WM_UNIT_TEXTBOXSTYLE_ADJUSTLEFT" val="0_-12.27504"/>
  <p:tag name="KSO_WM_UNIT_TEXTBOXSTYLE_ADJUSTTOP" val="0_-6.799995"/>
  <p:tag name="KSO_WM_UNIT_TEXTBOXSTYLE_ADJUSTWIDTH" val="100_21.55"/>
  <p:tag name="KSO_WM_UNIT_TEXTBOXSTYLE_ADJUSTHEIGTH" val="100_13.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5_53*i*1"/>
  <p:tag name="KSO_WM_TEMPLATE_CATEGORY" val="mixed"/>
  <p:tag name="KSO_WM_TEMPLATE_INDEX" val="20201885"/>
  <p:tag name="KSO_WM_UNIT_LAYERLEVEL" val="1"/>
  <p:tag name="KSO_WM_TAG_VERSION" val="1.0"/>
  <p:tag name="KSO_WM_BEAUTIFY_FLAG" val="#wm#"/>
  <p:tag name="KSO_WM_UNIT_TEXTBOXSTYLE_GUID" val="{08ad4a20-13e3-44ac-9188-332f8e32c5e8}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19.xml><?xml version="1.0" encoding="utf-8"?>
<p:tagLst xmlns:p="http://schemas.openxmlformats.org/presentationml/2006/main">
  <p:tag name="KSO_WM_UNIT_TEXTBOXSTYLE_SHAPETYPE" val="1"/>
  <p:tag name="KSO_WM_UNIT_TEXTBOXSTYLE_ADJUSTLEFT" val="0_-20.85323"/>
  <p:tag name="KSO_WM_UNIT_TEXTBOXSTYLE_ADJUSTTOP" val="50_-7.96936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5_53*i*2"/>
  <p:tag name="KSO_WM_TEMPLATE_CATEGORY" val="mixed"/>
  <p:tag name="KSO_WM_TEMPLATE_INDEX" val="20201885"/>
  <p:tag name="KSO_WM_UNIT_LAYERLEVEL" val="1"/>
  <p:tag name="KSO_WM_TAG_VERSION" val="1.0"/>
  <p:tag name="KSO_WM_BEAUTIFY_FLAG" val="#wm#"/>
  <p:tag name="KSO_WM_UNIT_TEXTBOXSTYLE_GUID" val="{08ad4a20-13e3-44ac-9188-332f8e32c5e8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0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小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5_53*f*1"/>
  <p:tag name="KSO_WM_TEMPLATE_CATEGORY" val="mixed"/>
  <p:tag name="KSO_WM_TEMPLATE_INDEX" val="20201885"/>
  <p:tag name="KSO_WM_UNIT_LAYERLEVEL" val="1"/>
  <p:tag name="KSO_WM_TAG_VERSION" val="1.0"/>
  <p:tag name="KSO_WM_BEAUTIFY_FLAG" val="#wm#"/>
  <p:tag name="KSO_WM_UNIT_TEXTBOXSTYLE_GUID" val="{08ad4a20-13e3-44ac-9188-332f8e32c5e8}"/>
  <p:tag name="KSO_WM_UNIT_TEXTBOXSTYLE_TYPE" val="5"/>
  <p:tag name="KSO_WM_UNIT_TEXT_FILL_FORE_SCHEMECOLOR_INDEX_BRIGHTNESS" val="0.25"/>
  <p:tag name="KSO_WM_UNIT_TEXT_FILL_FORE_SCHEMECOLOR_INDEX" val="13"/>
  <p:tag name="KSO_WM_UNIT_TEXT_FILL_TYPE" val="1"/>
</p:tagLst>
</file>

<file path=ppt/tags/tag821.xml><?xml version="1.0" encoding="utf-8"?>
<p:tagLst xmlns:p="http://schemas.openxmlformats.org/presentationml/2006/main">
  <p:tag name="KSO_WM_UNIT_TYPE" val="j"/>
  <p:tag name="KSO_WM_BEAUTIFY_FLAG" val=""/>
</p:tagLst>
</file>

<file path=ppt/tags/tag822.xml><?xml version="1.0" encoding="utf-8"?>
<p:tagLst xmlns:p="http://schemas.openxmlformats.org/presentationml/2006/main">
  <p:tag name="KSO_WM_UNIT_TEXTBOXSTYLE_GUID" val="{08ad4a20-13e3-44ac-9188-332f8e32c5e8}"/>
</p:tagLst>
</file>

<file path=ppt/tags/tag823.xml><?xml version="1.0" encoding="utf-8"?>
<p:tagLst xmlns:p="http://schemas.openxmlformats.org/presentationml/2006/main">
  <p:tag name="KSO_WM_UNIT_TEXTBOXSTYLE_SHAPETYPE" val="1"/>
  <p:tag name="KSO_WM_UNIT_TEXTBOXSTYLE_ADJUSTLEFT" val="0_-12.27504"/>
  <p:tag name="KSO_WM_UNIT_TEXTBOXSTYLE_ADJUSTTOP" val="0_-6.799995"/>
  <p:tag name="KSO_WM_UNIT_TEXTBOXSTYLE_ADJUSTWIDTH" val="100_21.55"/>
  <p:tag name="KSO_WM_UNIT_TEXTBOXSTYLE_ADJUSTHEIGTH" val="100_13.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5_53*i*1"/>
  <p:tag name="KSO_WM_TEMPLATE_CATEGORY" val="mixed"/>
  <p:tag name="KSO_WM_TEMPLATE_INDEX" val="20201885"/>
  <p:tag name="KSO_WM_UNIT_LAYERLEVEL" val="1"/>
  <p:tag name="KSO_WM_TAG_VERSION" val="1.0"/>
  <p:tag name="KSO_WM_BEAUTIFY_FLAG" val=""/>
  <p:tag name="KSO_WM_UNIT_TEXTBOXSTYLE_GUID" val="{08ad4a20-13e3-44ac-9188-332f8e32c5e8}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24.xml><?xml version="1.0" encoding="utf-8"?>
<p:tagLst xmlns:p="http://schemas.openxmlformats.org/presentationml/2006/main">
  <p:tag name="KSO_WM_UNIT_TEXTBOXSTYLE_SHAPETYPE" val="1"/>
  <p:tag name="KSO_WM_UNIT_TEXTBOXSTYLE_ADJUSTLEFT" val="0_-20.85323"/>
  <p:tag name="KSO_WM_UNIT_TEXTBOXSTYLE_ADJUSTTOP" val="50_-7.96936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5_53*i*2"/>
  <p:tag name="KSO_WM_TEMPLATE_CATEGORY" val="mixed"/>
  <p:tag name="KSO_WM_TEMPLATE_INDEX" val="20201885"/>
  <p:tag name="KSO_WM_UNIT_LAYERLEVEL" val="1"/>
  <p:tag name="KSO_WM_TAG_VERSION" val="1.0"/>
  <p:tag name="KSO_WM_BEAUTIFY_FLAG" val=""/>
  <p:tag name="KSO_WM_UNIT_TEXTBOXSTYLE_GUID" val="{08ad4a20-13e3-44ac-9188-332f8e32c5e8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5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小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5_53*f*1"/>
  <p:tag name="KSO_WM_TEMPLATE_CATEGORY" val="mixed"/>
  <p:tag name="KSO_WM_TEMPLATE_INDEX" val="20201885"/>
  <p:tag name="KSO_WM_UNIT_LAYERLEVEL" val="1"/>
  <p:tag name="KSO_WM_TAG_VERSION" val="1.0"/>
  <p:tag name="KSO_WM_BEAUTIFY_FLAG" val=""/>
  <p:tag name="KSO_WM_UNIT_TEXTBOXSTYLE_GUID" val="{08ad4a20-13e3-44ac-9188-332f8e32c5e8}"/>
  <p:tag name="KSO_WM_UNIT_TEXTBOXSTYLE_TYPE" val="5"/>
  <p:tag name="KSO_WM_UNIT_TEXT_FILL_FORE_SCHEMECOLOR_INDEX_BRIGHTNESS" val="0.25"/>
  <p:tag name="KSO_WM_UNIT_TEXT_FILL_FORE_SCHEMECOLOR_INDEX" val="13"/>
  <p:tag name="KSO_WM_UNIT_TEXT_FILL_TYPE" val="1"/>
</p:tagLst>
</file>

<file path=ppt/tags/tag82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10"/>
  <p:tag name="KSO_WM_SLIDE_ID" val="diagram2021141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444"/>
  <p:tag name="KSO_WM_SLIDE_POSITION" val="48*48"/>
  <p:tag name="KSO_WM_TAG_VERSION" val="1.0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3:43&quot;,&quot;maxSize&quot;:{&quot;size1&quot;:31.1},&quot;minSize&quot;:{&quot;size1&quot;:20.1},&quot;normalSize&quot;:{&quot;size1&quot;:20.1},&quot;subLayout&quot;:[{&quot;id&quot;:&quot;2021-04-01T15:23:43&quot;,&quot;margin&quot;:{&quot;bottom&quot;:0.0260000042617321,&quot;left&quot;:1.6929999589920044,&quot;right&quot;:1.6929999589920044,&quot;top&quot;:1.6929999589920044},&quot;type&quot;:0},{&quot;id&quot;:&quot;2021-04-01T15:23:43&quot;,&quot;margin&quot;:{&quot;bottom&quot;:1.6929999589920044,&quot;left&quot;:1.6929999589920044,&quot;right&quot;:1.6929999589920044,&quot;top&quot;:0.8199999928474426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d96349c98c299aacc02c7"/>
  <p:tag name="KSO_WM_CHIP_FILLPROP" val="[[{&quot;text_align&quot;:&quot;lm&quot;,&quot;text_direction&quot;:&quot;horizontal&quot;,&quot;support_big_font&quot;:false,&quot;picture_toward&quot;:0,&quot;picture_dockside&quot;:[],&quot;fill_id&quot;:&quot;511b1c75f1234b9e8830a0fc8507d58d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f59f3e6f069b43bf81b59d708180a1f2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6c93987b7ee298d401b017"/>
  <p:tag name="KSO_WM_SLIDE_BK_DARK_LIGHT" val="2"/>
  <p:tag name="KSO_WM_SLIDE_BACKGROUND_TYPE" val="general"/>
  <p:tag name="KSO_WM_SLIDE_SUPPORT_FEATURE_TYPE" val="0"/>
  <p:tag name="KSO_WM_TEMPLATE_ASSEMBLE_XID" val="60656efa4054ed1e2fb801b1"/>
  <p:tag name="KSO_WM_TEMPLATE_ASSEMBLE_GROUPID" val="60656efa4054ed1e2fb801b1"/>
</p:tagLst>
</file>

<file path=ppt/tags/tag8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UNIT_TYPE" val="i"/>
</p:tagLst>
</file>

<file path=ppt/tags/tag8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UNIT_TYPE" val="i"/>
</p:tagLst>
</file>

<file path=ppt/tags/tag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8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8734_1*a*1"/>
  <p:tag name="KSO_WM_TEMPLATE_CATEGORY" val="diagram"/>
  <p:tag name="KSO_WM_TEMPLATE_INDEX" val="2021873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1b6bec857994f18b08a3762e930ddf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7dc5e0a4a654f9e9d2a09da8201eaf0"/>
  <p:tag name="KSO_WM_UNIT_TEXT_FILL_FORE_SCHEMECOLOR_INDEX_BRIGHTNESS" val="0"/>
  <p:tag name="KSO_WM_UNIT_TEXT_FILL_FORE_SCHEMECOLOR_INDEX" val="13"/>
  <p:tag name="KSO_WM_UNIT_TEXT_FILL_TYPE" val="1"/>
  <p:tag name="KSO_WM_TEMPLATE_ASSEMBLE_XID" val="606494074054ed1e2fb6fd4f"/>
  <p:tag name="KSO_WM_TEMPLATE_ASSEMBLE_GROUPID" val="606494074054ed1e2fb6fd4f"/>
</p:tagLst>
</file>

<file path=ppt/tags/tag83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18734_1*f*3"/>
  <p:tag name="KSO_WM_TEMPLATE_CATEGORY" val="diagram"/>
  <p:tag name="KSO_WM_TEMPLATE_INDEX" val="2021873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3"/>
  <p:tag name="KSO_WM_UNIT_SHOW_EDIT_AREA_INDICATION" val="1"/>
  <p:tag name="KSO_WM_CHIP_GROUPID" val="5e6b05596848fb12bee65ac8"/>
  <p:tag name="KSO_WM_CHIP_XID" val="5e6b05596848fb12bee65aca"/>
  <p:tag name="KSO_WM_UNIT_DEC_AREA_ID" val="ce0209d3cabc457d95f06b54e89e46c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cfb848b8dcff4af39f2223d2d56828c8"/>
  <p:tag name="KSO_WM_UNIT_TEXT_FILL_FORE_SCHEMECOLOR_INDEX_BRIGHTNESS" val="0.25"/>
  <p:tag name="KSO_WM_UNIT_TEXT_FILL_FORE_SCHEMECOLOR_INDEX" val="13"/>
  <p:tag name="KSO_WM_UNIT_TEXT_FILL_TYPE" val="1"/>
  <p:tag name="KSO_WM_TEMPLATE_ASSEMBLE_XID" val="606494074054ed1e2fb6fd4f"/>
  <p:tag name="KSO_WM_TEMPLATE_ASSEMBLE_GROUPID" val="606494074054ed1e2fb6fd4f"/>
</p:tagLst>
</file>

<file path=ppt/tags/tag83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8734_1*f*2"/>
  <p:tag name="KSO_WM_TEMPLATE_CATEGORY" val="diagram"/>
  <p:tag name="KSO_WM_TEMPLATE_INDEX" val="2021873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3"/>
  <p:tag name="KSO_WM_UNIT_SHOW_EDIT_AREA_INDICATION" val="1"/>
  <p:tag name="KSO_WM_CHIP_GROUPID" val="5e6b05596848fb12bee65ac8"/>
  <p:tag name="KSO_WM_CHIP_XID" val="5e6b05596848fb12bee65aca"/>
  <p:tag name="KSO_WM_UNIT_DEC_AREA_ID" val="f7edd2db0c774c468807b5b7cdf5d1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21a97381c8447cba1ea60c9b7116fdb"/>
  <p:tag name="KSO_WM_UNIT_TEXT_FILL_FORE_SCHEMECOLOR_INDEX_BRIGHTNESS" val="0.25"/>
  <p:tag name="KSO_WM_UNIT_TEXT_FILL_FORE_SCHEMECOLOR_INDEX" val="13"/>
  <p:tag name="KSO_WM_UNIT_TEXT_FILL_TYPE" val="1"/>
  <p:tag name="KSO_WM_TEMPLATE_ASSEMBLE_XID" val="606494074054ed1e2fb6fd4f"/>
  <p:tag name="KSO_WM_TEMPLATE_ASSEMBLE_GROUPID" val="606494074054ed1e2fb6fd4f"/>
</p:tagLst>
</file>

<file path=ppt/tags/tag83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8734_1*f*1"/>
  <p:tag name="KSO_WM_TEMPLATE_CATEGORY" val="diagram"/>
  <p:tag name="KSO_WM_TEMPLATE_INDEX" val="2021873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3"/>
  <p:tag name="KSO_WM_UNIT_SHOW_EDIT_AREA_INDICATION" val="1"/>
  <p:tag name="KSO_WM_CHIP_GROUPID" val="5e6b05596848fb12bee65ac8"/>
  <p:tag name="KSO_WM_CHIP_XID" val="5e6b05596848fb12bee65aca"/>
  <p:tag name="KSO_WM_UNIT_DEC_AREA_ID" val="7ab77f03625d4d4e9c58306f1102099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d5457f0d3164353a857b0a9b3a03f47"/>
  <p:tag name="KSO_WM_UNIT_TEXT_FILL_FORE_SCHEMECOLOR_INDEX_BRIGHTNESS" val="0.25"/>
  <p:tag name="KSO_WM_UNIT_TEXT_FILL_FORE_SCHEMECOLOR_INDEX" val="13"/>
  <p:tag name="KSO_WM_UNIT_TEXT_FILL_TYPE" val="1"/>
  <p:tag name="KSO_WM_TEMPLATE_ASSEMBLE_XID" val="606494074054ed1e2fb6fd4f"/>
  <p:tag name="KSO_WM_TEMPLATE_ASSEMBLE_GROUPID" val="606494074054ed1e2fb6fd4f"/>
</p:tagLst>
</file>

<file path=ppt/tags/tag835.xml><?xml version="1.0" encoding="utf-8"?>
<p:tagLst xmlns:p="http://schemas.openxmlformats.org/presentationml/2006/main">
  <p:tag name="KSO_WM_UNIT_TYPE" val="j"/>
  <p:tag name="KSO_WM_BEAUTIFY_FLAG" val=""/>
  <p:tag name="KSO_WM_UNIT_PLACING_PICTURE_USER_VIEWPORT" val="{&quot;height&quot;:1109,&quot;width&quot;:1109}"/>
</p:tagLst>
</file>

<file path=ppt/tags/tag836.xml><?xml version="1.0" encoding="utf-8"?>
<p:tagLst xmlns:p="http://schemas.openxmlformats.org/presentationml/2006/main">
  <p:tag name="KSO_WM_BEAUTIFY_FLAG" val="#wm#"/>
  <p:tag name="KSO_WM_TEMPLATE_CATEGORY" val="diagram"/>
  <p:tag name="KSO_WM_TEMPLATE_INDEX" val="20218734"/>
  <p:tag name="KSO_WM_SLIDE_ID" val="diagram20218734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444"/>
  <p:tag name="KSO_WM_SLIDE_POSITION" val="0*0"/>
  <p:tag name="KSO_WM_TAG_VERSION" val="1.0"/>
  <p:tag name="KSO_WM_SLIDE_LAYOUT" val="a_f"/>
  <p:tag name="KSO_WM_SLIDE_LAYOUT_CNT" val="1_3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601bb3dda1918221690b5f27"/>
  <p:tag name="KSO_WM_CHIP_FILLPROP" val="[[{&quot;text_align&quot;:&quot;lm&quot;,&quot;text_direction&quot;:&quot;horizontal&quot;,&quot;support_big_font&quot;:false,&quot;picture_toward&quot;:0,&quot;picture_dockside&quot;:[],&quot;fill_id&quot;:&quot;e9295497150044d6bc83fc4857e6d9ba&quot;,&quot;fill_align&quot;:&quot;lm&quot;,&quot;chip_types&quot;:[&quot;header&quot;]},{&quot;text_align&quot;:&quot;lt&quot;,&quot;text_direction&quot;:&quot;horizontal&quot;,&quot;support_big_font&quot;:false,&quot;picture_toward&quot;:0,&quot;picture_dockside&quot;:[],&quot;fill_id&quot;:&quot;1a458f1c6ad44edcbc77fcdf7e9012c7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508f8a31fd604378b197cd6c0260ab5f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94252699a28543e396127c0d8528a975&quot;,&quot;fill_align&quot;:&quot;lt&quot;,&quot;chip_types&quot;:[&quot;text&quot;]}]]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606494074054ed1e2fb6fd4f"/>
  <p:tag name="KSO_WM_TEMPLATE_ASSEMBLE_GROUPID" val="606494074054ed1e2fb6fd4f"/>
  <p:tag name="KSO_WM_TEMPLATE_THUMBS_INDEX" val="1、4、7、12、13、14、15、16、17、18、20、24、25、28、33、36、40、43、44"/>
  <p:tag name="KSO_WM_SLIDE_LAYOUT_INFO" val="{&quot;id&quot;:&quot;2021-03-31T23:23:51&quot;,&quot;maxSize&quot;:{&quot;size1&quot;:13.5},&quot;minSize&quot;:{&quot;size1&quot;:13.5},&quot;normalSize&quot;:{&quot;size1&quot;:13.5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3-31T23:23:51&quot;,&quot;margin&quot;:{&quot;bottom&quot;:0.44999995827674866,&quot;left&quot;:1.2699999809265137,&quot;right&quot;:1.2699999809265137,&quot;top&quot;:0.4230000674724579},&quot;type&quot;:0},{&quot;id&quot;:&quot;2021-03-31T23:23:51&quot;,&quot;maxSize&quot;:{&quot;size1&quot;:38.5},&quot;minSize&quot;:{&quot;size1&quot;:25.7},&quot;normalSize&quot;:{&quot;size1&quot;:33.4},&quot;subLayout&quot;:[{&quot;id&quot;:&quot;2021-03-31T23:23:51&quot;,&quot;margin&quot;:{&quot;bottom&quot;:0.02600000612437725,&quot;left&quot;:1.2699999809265137,&quot;right&quot;:1.2699999809265137,&quot;top&quot;:1.2699999809265137},&quot;type&quot;:0},{&quot;id&quot;:&quot;2021-03-31T23:23:51&quot;,&quot;maxSize&quot;:{&quot;size1&quot;:54},&quot;minSize&quot;:{&quot;size1&quot;:23.1},&quot;normalSize&quot;:{&quot;size1&quot;:34.7},&quot;subLayout&quot;:[{&quot;id&quot;:&quot;2021-03-31T23:23:51&quot;,&quot;margin&quot;:{&quot;bottom&quot;:0.02600000612437725,&quot;left&quot;:1.2699999809265137,&quot;right&quot;:1.2699999809265137,&quot;top&quot;:0.8199999928474426},&quot;type&quot;:0},{&quot;id&quot;:&quot;2021-03-31T23:23:51&quot;,&quot;margin&quot;:{&quot;bottom&quot;:1.2699999809265137,&quot;left&quot;:1.2699999809265137,&quot;right&quot;:1.2699999809265137,&quot;top&quot;:0.8199999928474426},&quot;type&quot;:0}],&quot;type&quot;:0}],&quot;type&quot;:0}],&quot;type&quot;:0}"/>
  <p:tag name="FIXED_XID_TMP" val="5f5ee1ca4d6848d78f644aeb"/>
</p:tagLst>
</file>

<file path=ppt/tags/tag8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29732_1*i*2"/>
  <p:tag name="KSO_WM_TEMPLATE_CATEGORY" val="diagram"/>
  <p:tag name="KSO_WM_TEMPLATE_INDEX" val="2022973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639b0f7f0c9383becde7b21a"/>
  <p:tag name="KSO_WM_TEMPLATE_ASSEMBLE_GROUPID" val="639b0f7f0c9383becde7b21a"/>
</p:tagLst>
</file>

<file path=ppt/tags/tag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732_1*a*1"/>
  <p:tag name="KSO_WM_TEMPLATE_CATEGORY" val="diagram"/>
  <p:tag name="KSO_WM_TEMPLATE_INDEX" val="20229732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4b4c79e33154eb3a299aa0cd4713fe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ccc25150011948f38317cb133f34f392"/>
  <p:tag name="KSO_WM_UNIT_TEXT_FILL_FORE_SCHEMECOLOR_INDEX_BRIGHTNESS" val="0"/>
  <p:tag name="KSO_WM_UNIT_TEXT_FILL_FORE_SCHEMECOLOR_INDEX" val="13"/>
  <p:tag name="KSO_WM_UNIT_TEXT_FILL_TYPE" val="1"/>
  <p:tag name="KSO_WM_TEMPLATE_ASSEMBLE_XID" val="639b0f7f0c9383becde7b21a"/>
  <p:tag name="KSO_WM_TEMPLATE_ASSEMBLE_GROUPID" val="639b0f7f0c9383becde7b21a"/>
</p:tagLst>
</file>

<file path=ppt/tags/tag84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32_1*f*1"/>
  <p:tag name="KSO_WM_TEMPLATE_CATEGORY" val="diagram"/>
  <p:tag name="KSO_WM_TEMPLATE_INDEX" val="2022973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ae75db15ae3422586066377f52fbb7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7df902d7d5d4bd385f06ae971fb40d2"/>
  <p:tag name="KSO_WM_UNIT_TEXT_FILL_FORE_SCHEMECOLOR_INDEX_BRIGHTNESS" val="0.25"/>
  <p:tag name="KSO_WM_UNIT_TEXT_FILL_FORE_SCHEMECOLOR_INDEX" val="13"/>
  <p:tag name="KSO_WM_UNIT_TEXT_FILL_TYPE" val="1"/>
  <p:tag name="KSO_WM_TEMPLATE_ASSEMBLE_XID" val="639b0f7f0c9383becde7b21a"/>
  <p:tag name="KSO_WM_TEMPLATE_ASSEMBLE_GROUPID" val="639b0f7f0c9383becde7b21a"/>
</p:tagLst>
</file>

<file path=ppt/tags/tag84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29732_1*f*2"/>
  <p:tag name="KSO_WM_TEMPLATE_CATEGORY" val="diagram"/>
  <p:tag name="KSO_WM_TEMPLATE_INDEX" val="2022973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16"/>
  <p:tag name="KSO_WM_UNIT_SHOW_EDIT_AREA_INDICATION" val="1"/>
  <p:tag name="KSO_WM_CHIP_GROUPID" val="5e6b05596848fb12bee65ac8"/>
  <p:tag name="KSO_WM_CHIP_XID" val="5e6b05596848fb12bee65aca"/>
  <p:tag name="KSO_WM_UNIT_DEC_AREA_ID" val="97c18b5fe98e40ff999f97bb26f2088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f2c783dd10c4d61894704f8221dda0e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39b0f7f0c9383becde7b21a"/>
  <p:tag name="KSO_WM_TEMPLATE_ASSEMBLE_GROUPID" val="639b0f7f0c9383becde7b21a"/>
</p:tagLst>
</file>

<file path=ppt/tags/tag843.xml><?xml version="1.0" encoding="utf-8"?>
<p:tagLst xmlns:p="http://schemas.openxmlformats.org/presentationml/2006/main">
  <p:tag name="KSO_WM_UNIT_TYPE" val="j"/>
  <p:tag name="KSO_WM_BEAUTIFY_FLAG" val=""/>
  <p:tag name="KSO_WM_UNIT_PLACING_PICTURE_USER_VIEWPORT" val="{&quot;height&quot;:1109,&quot;width&quot;:1109}"/>
</p:tagLst>
</file>

<file path=ppt/tags/tag844.xml><?xml version="1.0" encoding="utf-8"?>
<p:tagLst xmlns:p="http://schemas.openxmlformats.org/presentationml/2006/main">
  <p:tag name="KSO_WM_BEAUTIFY_FLAG" val="#wm#"/>
  <p:tag name="KSO_WM_TEMPLATE_CATEGORY" val="diagram"/>
  <p:tag name="KSO_WM_TEMPLATE_INDEX" val="20229732"/>
  <p:tag name="KSO_WM_SLIDE_ID" val="diagram20229732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86*540"/>
  <p:tag name="KSO_WM_SLIDE_POSITION" val="0*0"/>
  <p:tag name="KSO_WM_TAG_VERSION" val="1.0"/>
  <p:tag name="KSO_WM_SLIDE_LAYOUT" val="a_f"/>
  <p:tag name="KSO_WM_SLIDE_LAYOUT_CNT" val="1_2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b&quot;,&quot;text_direction&quot;:&quot;horizontal&quot;,&quot;support_big_font&quot;:false,&quot;picture_toward&quot;:0,&quot;picture_dockside&quot;:[],&quot;fill_id&quot;:&quot;0225a0da544a47ff86a9118303bddb8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0829cf37f72e4d7bad062c0a24a4eaae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SLIDE_CAN_ADD_NAVIGATION" val="1"/>
  <p:tag name="KSO_WM_CHIP_GROUPID" val="5fab54f0341d2fac3cfce989"/>
  <p:tag name="KSO_WM_SLIDE_BK_DARK_LIGHT" val="2"/>
  <p:tag name="KSO_WM_SLIDE_BACKGROUND_TYPE" val="leftRight"/>
  <p:tag name="KSO_WM_SLIDE_SUPPORT_FEATURE_TYPE" val="0"/>
  <p:tag name="KSO_WM_TEMPLATE_ASSEMBLE_XID" val="639b0f7f0c9383becde7b21a"/>
  <p:tag name="KSO_WM_TEMPLATE_ASSEMBLE_GROUPID" val="639b0f7f0c9383becde7b21a"/>
  <p:tag name="KSO_WM_SLIDE_LAYOUT_INFO" val="{&quot;direction&quot;:1,&quot;id&quot;:&quot;2022-12-15T20:13:51&quot;,&quot;maxSize&quot;:{&quot;size1&quot;:41.2},&quot;minSize&quot;:{&quot;size1&quot;:33.7},&quot;normalSize&quot;:{&quot;size1&quot;:35.88750000000001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13:51&quot;,&quot;maxSize&quot;:{&quot;size1&quot;:70},&quot;minSize&quot;:{&quot;size1&quot;:24.4},&quot;normalSize&quot;:{&quot;size1&quot;:69.99981481481481},&quot;subLayout&quot;:[{&quot;id&quot;:&quot;2022-12-15T20:13:51&quot;,&quot;margin&quot;:{&quot;bottom&quot;:0.02600000612437725,&quot;left&quot;:1.2699999809265137,&quot;right&quot;:1.2699999809265137,&quot;top&quot;:1.6929999589920044},&quot;type&quot;:0},{&quot;id&quot;:&quot;2022-12-15T20:13:51&quot;,&quot;margin&quot;:{&quot;bottom&quot;:1.6929999589920044,&quot;left&quot;:1.2699999809265137,&quot;right&quot;:1.2699999809265137,&quot;top&quot;:0.8199999928474426},&quot;type&quot;:0}],&quot;type&quot;:0},{&quot;id&quot;:&quot;2022-12-15T20:13:51&quot;,&quot;margin&quot;:{&quot;bottom&quot;:1.6929999589920044,&quot;left&quot;:1.6929999589920044,&quot;right&quot;:1.6929999589920044,&quot;top&quot;:1.6929999589920044},&quot;type&quot;:0}],&quot;type&quot;:0}"/>
  <p:tag name="FIXED_XID_TMP" val="5fab54f0341d2fac3cfce989"/>
</p:tagLst>
</file>

<file path=ppt/tags/tag84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2_38*a*1"/>
  <p:tag name="KSO_WM_TEMPLATE_CATEGORY" val="custom"/>
  <p:tag name="KSO_WM_TEMPLATE_INDEX" val="20204422"/>
  <p:tag name="KSO_WM_UNIT_LAYERLEVEL" val="1"/>
  <p:tag name="KSO_WM_TAG_VERSION" val="1.0"/>
  <p:tag name="KSO_WM_BEAUTIFY_FLAG" val="#wm#"/>
  <p:tag name="KSO_WM_UNIT_PRESET_TEXT" val="谢谢聆听"/>
  <p:tag name="KSO_WM_UNIT_TEXT_FILL_FORE_SCHEMECOLOR_INDEX_BRIGHTNESS" val="0.15"/>
  <p:tag name="KSO_WM_UNIT_TEXT_FILL_FORE_SCHEMECOLOR_INDEX" val="13"/>
  <p:tag name="KSO_WM_UNIT_TEXT_FILL_TYPE" val="1"/>
</p:tagLst>
</file>

<file path=ppt/tags/tag846.xml><?xml version="1.0" encoding="utf-8"?>
<p:tagLst xmlns:p="http://schemas.openxmlformats.org/presentationml/2006/main">
  <p:tag name="KSO_WM_SLIDE_ID" val="custom20204422_38"/>
  <p:tag name="KSO_WM_SLIDE_ITEM_CNT" val="0"/>
  <p:tag name="KSO_WM_SLIDE_INDEX" val="38"/>
  <p:tag name="KSO_WM_TAG_VERSION" val="1.0"/>
  <p:tag name="KSO_WM_BEAUTIFY_FLAG" val="#wm#"/>
  <p:tag name="KSO_WM_TEMPLATE_CATEGORY" val="custom"/>
  <p:tag name="KSO_WM_TEMPLATE_INDEX" val="20204422"/>
  <p:tag name="KSO_WM_SLIDE_TYPE" val="endPage"/>
  <p:tag name="KSO_WM_SLIDE_SUBTYPE" val="pureTxt"/>
  <p:tag name="KSO_WM_SLIDE_LAYOUT" val="a"/>
  <p:tag name="KSO_WM_SLIDE_LAYOUT_CNT" val="1"/>
  <p:tag name="KSO_WM_SLIDE_ANIMATION_ID" val="3127900"/>
  <p:tag name="KSO_WM_SLIDE_ANIMATION_TYPE" val="0_9_1"/>
  <p:tag name="KSO_WM_TEMPLATE_SUBCATEGORY" val="0"/>
  <p:tag name="KSO_WM_TEMPLATE_MASTER_TYPE" val="1"/>
  <p:tag name="KSO_WM_TEMPLATE_COLOR_TYPE" val="1"/>
</p:tagLst>
</file>

<file path=ppt/tags/tag848.xml><?xml version="1.0" encoding="utf-8"?>
<p:tagLst xmlns:p="http://schemas.openxmlformats.org/presentationml/2006/main">
  <p:tag name="resource_record_key" val="{&quot;70&quot;:[3316114]}"/>
  <p:tag name="commondata" val="eyJoZGlkIjoiZDg4NDkwNWEwZGYxMzI1NDllNjdjMTY0ODhmYThkZjUifQ=="/>
</p:tagLst>
</file>

<file path=ppt/tags/tag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43696D"/>
      </a:dk2>
      <a:lt2>
        <a:srgbClr val="D3E8EA"/>
      </a:lt2>
      <a:accent1>
        <a:srgbClr val="4EC6D1"/>
      </a:accent1>
      <a:accent2>
        <a:srgbClr val="68AECF"/>
      </a:accent2>
      <a:accent3>
        <a:srgbClr val="8296CD"/>
      </a:accent3>
      <a:accent4>
        <a:srgbClr val="9D7ECB"/>
      </a:accent4>
      <a:accent5>
        <a:srgbClr val="B766C9"/>
      </a:accent5>
      <a:accent6>
        <a:srgbClr val="D24FC7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CEEEF"/>
      </a:dk2>
      <a:lt2>
        <a:srgbClr val="FCFDFD"/>
      </a:lt2>
      <a:accent1>
        <a:srgbClr val="76D4F6"/>
      </a:accent1>
      <a:accent2>
        <a:srgbClr val="9EC0FC"/>
      </a:accent2>
      <a:accent3>
        <a:srgbClr val="BEB3FF"/>
      </a:accent3>
      <a:accent4>
        <a:srgbClr val="67593B"/>
      </a:accent4>
      <a:accent5>
        <a:srgbClr val="7B4D3F"/>
      </a:accent5>
      <a:accent6>
        <a:srgbClr val="7B465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588286"/>
      </a:dk2>
      <a:lt2>
        <a:srgbClr val="DAEBED"/>
      </a:lt2>
      <a:accent1>
        <a:srgbClr val="4EC6D1"/>
      </a:accent1>
      <a:accent2>
        <a:srgbClr val="68AECF"/>
      </a:accent2>
      <a:accent3>
        <a:srgbClr val="8296CD"/>
      </a:accent3>
      <a:accent4>
        <a:srgbClr val="9D7ECB"/>
      </a:accent4>
      <a:accent5>
        <a:srgbClr val="B766C9"/>
      </a:accent5>
      <a:accent6>
        <a:srgbClr val="D24FC7"/>
      </a:accent6>
      <a:hlink>
        <a:srgbClr val="0026E5"/>
      </a:hlink>
      <a:folHlink>
        <a:srgbClr val="7E1FAD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55868B"/>
      </a:dk2>
      <a:lt2>
        <a:srgbClr val="E1EEF0"/>
      </a:lt2>
      <a:accent1>
        <a:srgbClr val="4EC6D1"/>
      </a:accent1>
      <a:accent2>
        <a:srgbClr val="68AECF"/>
      </a:accent2>
      <a:accent3>
        <a:srgbClr val="8296CD"/>
      </a:accent3>
      <a:accent4>
        <a:srgbClr val="9D7ECB"/>
      </a:accent4>
      <a:accent5>
        <a:srgbClr val="B766C9"/>
      </a:accent5>
      <a:accent6>
        <a:srgbClr val="D24FC7"/>
      </a:accent6>
      <a:hlink>
        <a:srgbClr val="0026E5"/>
      </a:hlink>
      <a:folHlink>
        <a:srgbClr val="7E1FAD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3F585B"/>
      </a:dk2>
      <a:lt2>
        <a:srgbClr val="CFE7E9"/>
      </a:lt2>
      <a:accent1>
        <a:srgbClr val="4EC6D1"/>
      </a:accent1>
      <a:accent2>
        <a:srgbClr val="68AECF"/>
      </a:accent2>
      <a:accent3>
        <a:srgbClr val="8296CD"/>
      </a:accent3>
      <a:accent4>
        <a:srgbClr val="9D7ECB"/>
      </a:accent4>
      <a:accent5>
        <a:srgbClr val="B766C9"/>
      </a:accent5>
      <a:accent6>
        <a:srgbClr val="D24FC7"/>
      </a:accent6>
      <a:hlink>
        <a:srgbClr val="0026E5"/>
      </a:hlink>
      <a:folHlink>
        <a:srgbClr val="7E1FAD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jYzNjM2MDcxOTI2IiwKCSJHcm91cElkIiA6ICI1MDk3NDA0OTQiLAoJIkltYWdlIiA6ICJpVkJPUncwS0dnb0FBQUFOU1VoRVVnQUFBc3NBQUFKSkNBWUFBQUJjY0hvSUFBQUFBWE5TUjBJQXJzNGM2UUFBSUFCSlJFRlVlSnpzM1h0OHp2WC94L0hudFlNeHc4YWN6K2RqU0NoTEpZVnZFaXBSVVZHVWFpbUhoQTc0UnFIenlTbW5pQlMxSEJKZmgwU1J5S2t4NThOeUdNUEdqbmE2Zm4rc1hUK1g2M3B2MTJiYnRmRzQzMjV1OWptL3JwbHJ6K3Y5ZVgvZWI0dlZhclVLQUFBQWdBTVBkeGNBQUFBQUZGU0VaUUFBQU1DQXNBd0FBQUFZRUpZQkFBQUFBOEl5QUFBQVlFQllCZ0FBQUF3SXl3QUFBSUFCWVJrQUFBQXdJQ3dEQUFBQUJvUmxBQUFBd0lDd0RBQUFBQmdRbGdFQUFBQUR3aklBQUFCZ1FGZ0dBQUFBREFqTEFBQUFnQUZoR1FBQUFEQWdMQU1BQUFBR2hHVUFBQURBZ0xBTUFBQUFHQkNXQVFBQUFBUENNZ0FBQUdCQVdBWUFBQUFNQ01zQUFBQ0FBV0VaQUFBQU1DQXNBd0FBQUFhRVpRQUFBTUNBc0F3QUFBQVlFSllCQUFBQUE4SXlBQUFBWUVCWUJnQUFBQXdJeXdBQUFJQUJZUmtBQUFBd0lDd0RBQUFBQm9SbEFBQUF3SUN3REFBQUFCZ1FsZ0VBQUFBRHdqSUFBQUJnUUZnR0FBQUFEQWpMQUFBQWdBRmhHUUFBQURBZ0xBTUFBQUFHaEdVQUFBREFnTEFNQUFBQUdCQ1dBUUFBQUFNdmR4Y0FvUEJaZnZTOC9veTRwQ01YRTNYMFVxSzd5OEVOckdiSm9xcGRxcGh1clZoU25XdVVkbmM1QUs1REZxdlZhblYzRVFBS2gwdEpLZnJ2bHVQYWZQcVN1MHNCSExTcFdGSnYzVnBkSll2UURnUWc5eENXQWJna0ppbFZULzF2bjg3RUo3bTdGTUNvZ204UnplM1VVTVc5NldVSUlIZndiZ0xBSmVQK1BFNVFSb0VYRVorazkvNEtkM2NaQUs0amhHVUFXVnJ6VDVSK08zWFIzV1VBTGxrZEhxVU5KNlBkWFFhQTZ3UmhHVUNXUWc2ZGMzY0pRTGI4d004c2dGeENXQWFRcGROeGw5MWRBcEF0cDJMNW1RV1FPd2pMQUxKMEpqN1ozU1VBMlhJeWp2NzFBSElIWVJrQUFBQXdZREJLQUxuaTk1NDN1N3NFM0VCdS8yNkh1MHNBY0lPZ1pSa0FBQUF3SUN3REFBQUFCb1JsQUFBQXdJQ3dEQUFBQUJnUWxnRUFBQUFEd2pJQUFBQmdRRmdHQUFBQURBakxBQUFBZ0FGaEdRQUFBREFnTEFNQUFBQUdoR1VBQUFEQWdMQU1BQUFBR0JDV0FRQUFBQVBDTWdBQUFHQkFXQVlBQUFBTUNNc0FBQUNBQVdFWkFBQUFNQ0FzQXdBQUFBYUVaUUFBQU1DQXNBd0FBQUFZRUpZQkFBQUFBOEl5QUFBQVlFQllCZ0FBQUF3SXl3QUFBSUFCWVJrQUFBQXdJQ3dEQUFBQUJvUmxBQUFBd0lDd0RBQUFBQmdRbGdFQUFBQUR3aklBQUFCZ1FGZ0dBQUFBREFqTEFBQUFnQUZoR1FBQUFEQWdMQU1BQUFBR2hHVUFBQURBZ0xBTUFBQUFHQkNXQVFBQUFBUENNZ0FBQUdEZzVlNENBT0JHY3VuU0pWMjRjTUcyWExWcVZYbDZlcnF4SWdCQVpnakxBSkNQbGk5ZnJnOC8vTkMydkdiTkd2bjcrK2ZMdFJjc1dLRHAwNmRMa21yV3JLblpzMmZueVhVV0xWcWt4TVJFU1ZMVHBrM1ZyRm16UExrT0FPUUh3aklBT0hINDhHSFZybDNiM1dYa3FxU2tKTVhHeGtxUzR1TGk4dXc2VTZkTzFjV0xGeVZKQXdZTUlDd0RLTlRvc3d3QVZ6aDM3cHdHRHg2czNyMTdLelEwMU4zbEFBRGNqTEFNQVAvYXQyK2ZldmJzcVkwYk55b2xKVVdqUm8yeXRjUUNBRzVNZE1NQWdIL1ZybDFibFNwVjBxVkxseVJKcDA2ZDB0dHZ2NjJKRXllNnVUS3o1Y3VYS3lJaXdxVjlkKzdjYWZzNktpcEtNMmJNY1BrNlBYcjBrTCsvdjlMUzBtejlrU1dwV0xGaXNsZ3NyaGNNQUlVTVlSa0EvdVh0N2ExMzMzMVh2WHYzVm54OHZDUnA3ZHExV3J4NHNYcjA2T0htNnB3TENRblJybDI3c24xY1ZGU1VwazZkNnZMKzk5NTdyL3o5L2JWdjN6NDkrZVNUdHZVclY2NVVZR0JndHE4UEFJVUYzVEFBNEFwVnExYlZrQ0ZEN05aOStPR0hPbmp3b0pzcUFnQzRFeTNMQUhDVjd0MjdhOE9HRGRxd1lZT2s5RkVrM256elRjMmRPMWRGaWhSeGMzWDIyclZyNS9Lb0hRY09ITEE5dEZpaVJBbDE2TkRCNWV1VUtGRWlSL1VCUUdGSFdBWUFKOTU0NHczMTZOSEQxbi81MEtGRCt1S0xMelI0OEdDSGZUdDI3S2lrcENTWHpudjFmdDI2ZFhPNXorOFRUenloWjU1NXhtR2RxK2JNbVdNTHkyWExsdFdvVWFOY1BoWUFibFNFWlFCd29uVHAwaG82ZEtoR2p4NXRXemQvL256ZGNjY2RhdG15cGQyK01URXhTazVPenRGMXNqUGU4ZVhMbDNOMERRQkF6dEZuR1FBTTdyLy9mZ1VGQmRtdEd6MTZ0R0ppWXR4VUVRQWd2OUd5REFDWkdERmloSHIyN0drYkxxMSsvZnBLU1VreDd2L0lJNCtvVTZkT3h1MXIxcXpSd29VTGJjc2ZmL3l4L1B6OGpQc1BHVExFMWhVRUFKRC9DTXNBQ3FXSWlBanQyN2RQNTg2ZDA2VkxsMVNpUkFuVnFWTkhUWm8wa2JlM2Q2NWRwMUtsU3VyZnY3L216cDJyWWNPR3FYUG56bG51Mzd4NWMrUDJ2WHYzMmkwM2FkSkUvdjcreHYyOXZGeDdtNzV5aW1tVGZmdjIyYjQrZCs2Y1MrTkgzM25ubldyVHBvMUxOUURBOVlpd0RLRFFTRXRMMDlLbFMvWDk5OThyTEN6TTZUNysvdjU2NUpGSDFMZHZYL240K0Roczc5S2xpOTBrSGs4ODhZUmVmdm5sVEsvYnAwOGZkZW5TcFVDUEo1eWR5VWtrNmRLbFMxcTBhRkdXKzVVcFU0YXdET0NHUnA5bEFJWEM4ZVBIMWE5ZlA0MGJOODRZbENVcE9qcGFYMzc1cFI1NzdESDk4ODgvZHR2Mjdkdm5FQ2k3ZHUyYTViVzl2THdLZEZBR0FPUWRXcFlCRkhoSGp4N1Z3SUVEZGY3OGVaZVBDUThQMTlOUFA2MDVjK2FvY3VYS2txUmZmdm5GYnA4bVRacW9aczJhdVZwclFkQ3VYVHMxYTliTVlmMjJiZHYwKysrL1MwcHZNZTdUcDQvVDQrZlBuNjl6NTg3bGFZMEFVRmdRbGdFVWFGRlJVVTZEY3MyYU5kV3JWeSsxYk5sU2dZR0J1bkRoZ2padTNLalpzMmNyT2pyYWR1eXdZY00wYjk0OGVYbDVPWVJsVjFxVkM2TldyVnFwVjY5ZUR1dFRVMU50WWJsVXFWTEdNWnBYckZoQldBYUFmOUVOQTBDQk5uSGlSSWVnM0wxN2Q4MmZQMTg5ZXZSUWpSbzE1T2ZucDJyVnFxbDM3OTVhdUhDaGF0V3FaZHYzNE1HRFdyaHdvY0xEdzNYa3lCSGJlaDhmSDNYczJESGZYZ2NBb0hBaUxBTW9zUDc4ODArdFdiUEdidDNkZDkrdDExOS8zVGp0ZEdCZ29ENy8vSE83NGRpKy92cHIvZTkvLzdQYnIzMzc5cGtPMlFZQWdFUllCbENBWFRrZXNTVDUrZm5wOWRkZnozSjY2SExseXVtbGwxNnlMWjg3ZDA0elo4NjAyNmRidDI0dTE1R2FtcXEwdERTWDl3Y0FYRDhJeXdBS3BNaklTRzNjdU5GdTNXT1BQWmJwbU1SWDZ0YXRtOHFWSzJkYnZuSTY2a3FWS3VtV1cyNXh1WmJObXpmcjZhZWZ0aHVuR0FCd1l5QXNBeWlRL3ZyckwxbXRWcnQxWGJwMGNmbDRMeTh2ZGUvZTNlbTJCeDU0SU12VzZTdjk5dHR2Q2cwTlZaOCtmVFJpeEFpZE9ISEM1V01MRWxmcnZ2S0RSWGErVHdCd1BTSXNBeWlRZHUvZWJiZGN0V3BWMnhCd3JqSTl3SmVkMEMybGgrVU1hOWFzVVZSVVZMYU9Md2hDUTBPMVpNa1N1M1ZwYVdrT1UzY2ZQMzdjTGxRWEwxNDhYK29EZ0lLS29lTUFGRWhYamx3aFNRMGJOc3oyT1dyVXFLR0tGU3ZxOU9uVHRuV3RXN2RXeFlvVlhUN0hvVU9IN0NZeXFWeTVzbTY2NmFaczErSk9LU2twR2pkdW5FTkwvZVhMbDlXdVhUdjUrUGlvZVBIaTh2SHhVVVJFaEYyQWJ0U29VWDZYQ3dBRkNtRVpRSUYwNmRJbHUrV2N6cUIzeXkyM2FQbnk1YmJsN0k2dGZIVy82ZnZ1dXkvVC9TTWpJN1YvLzM3ajlyTm56OW90SHpwMFNDVktsRER1bjVxYTZrS1ZtZnY2NjY5MTZOQWhoL1hGaWhWVG5UcDF0SC8vZnNYSHh6dHNiOW15cFpvMmJYck4xd2VBd295d0RLQkF1am9zNTdRN3dOVmhzM0hqeHRrNi91cXcvSi8vL0NmVC9SY3NXS0FGQ3hhNGZQNkJBd2RtcTU3c09uejRzTDc4OGt2ajlwdHZ2dGtoM0pjc1dWS2RPblhTaXkrK21LZTFBVUJoUUZnR1VDQmQvV0RabFErZHVTb3hNVkViTm15d1czZjQ4R0ZWclZyVnBlTWpJeVB0K2s0M2FOQkFOV3JVeUhZZCtlR05OOTVRWW1LaUpLbHUzYnFTcElTRUJMMzIybXU2ZlBteXBQU0hIcS91b3p4czJEQzk4c29yU2toSVVISnlzcnk5dlROdDZRYUFHdzFoR1VDQlZMSmtTYnUreGhsVFdHZkgrdlhyRlJjWFo3ZHUvLzc5YXRldW5VdkhyMXUzem00NXExWmxTZkwwOUpTSGgvblo2YlMwTkx2V2JtOXY3MHpQNStxSGhOdHV1ODFoM2J2dnZxdGp4NDVKa3Z6OS9YWGZmZmZwbTIrK3NXMVBURXpVZSsrOXAxNjllcWxldlhvdVhRY0FialNFWlFBRlV1blNwZTJXbmZXNXpjcml4WXNkMXYzOTk5OHVINzkyN1ZxNzVRNGRPbVI1VEhCd3NKNTQ0Z25qOWdVTEZ1akREeiswTGYvODg4K1pqaDNkc1dOSFhiaHd3WVZxN2YzNDQ0OWFzV0tGYmZtTk45NndCV2RKaW8rUDE4Q0JBeFVhR3FyVnExZHJ3b1FKQ2dvS3l2WjFBT0I2eDlCeEFBcWtxMGUvMkxkdm4wTS81c3pzM0xsVE8zZnVkRmdmR2hycTBrTnpGeTVjMEk0ZE8yekx6WnMzVi9ueTVWMit2anR0Mzc1ZEV5ZE90QzEzNjliTm9UVTlJU0ZCeDQ4Zmw1UWVuQWNQSHF5UWtKQjhyUk1BQ2dOYWxnRVVTTTJhTmJOYlRrbEowYXBWcS9USUk0OWtlV3hhV3BvKytPQURwOXRpWTJNVkdocnFjUDZyclZ1M3ptNm90VTZkT2huM1hiSmtpVzNmM083dnUyREJBbHU0ZCtVaHh5TkhqbWpJa0NHMjdodDE2OWJWcTYrKzZyQmZtVEpsTkdIQ0JBVUhCK3ZzMmJOS1RVM1YrUEhqZGVyVUtiM3d3Z3RNUmdJQS82SmxHVUNCZE91dHR6cDB4Wmc1YzZZU0VoS3lQSGJXckZrS0N3dXpMVjg5Q2NuVmZaR2R1YklMZzRlSGgrNjU1eDdqdnVYS2xWUDU4dVZWdm54NStmcjZabm51N0FnTURMU2QyOC9QTDlOOXo1NDlxNWRlZWtteHNiR1Mwb1A3ZSsrOXA2SkZpenJkdjFhdFdwbzFhNWJkUTR1elo4L1c2TkdqSFI0RUJJQWJGV0VaUUlIazVlV2xidDI2MmEwN2QrNmN4bzRkNnpDNXhwVisvUEZIVFowNjFiYmNwRWtURFJzMnpPNmh1NlZMbDJiNndPQ0pFeWZzUnNGbzBhS0ZRM0F2YUtLaW92VFNTeS9wekpremt0SkhFM25ublhkVXBVcVZUSStyVUtHQ1pzeVlvU1pObXRqV3JWaXhRa09HRExHTnJuR2w0c1dMcTFXclZyWS9SWW9VeWQwWEFnQUZER0VaUUlIMTFGTlBPVXhHc21iTkdyMzg4c3NLRHcrM1d4OFJFYUgvL3ZlL0dqZHVuRzFkMGFKRk5XYk1HUG41K2FsRml4YTI5VEV4TVJveFlvUWlJeU9Wa3BMaTBJcjYwMDgvMlMyNzhtQ2ZPMFZHUm1yQWdBRTZmUGl3YmQzdzRjUFZwazBibDQ3MzkvZlhsQ2xUN0ViVTJMUnBrd1lPSE9qd29hSjY5ZXFhTW1XSzdVL0praVZ6NTBVQVFBRkZXQVpRWVBuNStlbU5OOTV3NkQrN2FkTW1QZlRRUStyUm80Y0dEaHlvbmoxN3FrdVhMbHE2ZEtsdEg0dkZvakZqeHRpNkdGemRGV1BidG0yNjc3NzdGQlFVWkJjeXBmUVJLako0ZUhpb2ZmdjJ1ZjNTY3MycFU2ZlV2MzkvdTVFdSt2YnQ2MUxmN2lzVksxWk1IMzMwa2QyRGdLR2hvZXJmdjcvRHJJTUFjQ01oTEFNbzBOcTJiYXMzM25qRDZiWmp4NDVwMjdadE9uTGtpTjE2THk4dmpSa3pSdmZlZTY5dFhhZE9uWngyU1VoTFM3TmIzcjU5dTA2Y09HRmJidG15cFFJQ0FxN2xKZVNaeTVjdmE4Q0FBVHA1OHFSdDNmMzMzNi9nNE9BY25jL2IyMXNUSjA1VTU4NmRiZXZxMTYrdlVxVktaZXM4OUhjR2NEMWhOQXdBQlY2M2J0MVV0bXhadmZQT080cUlpTWgwMzNyMTZtblVxRkYyZlhDbDlDQTRac3dZUGYvODg1bE85SEgxMk14WEJ1NkN4c2ZIUjAyYU5MSDFVNzczM252MTVwdHZYdE01UFQwOU5YYnNXUG41K2FsTW1USjY1cGxuc25WOGRIUzAzVVF3bnA2ZTExUVBBTGdiWVJsQW9SQVVGS1JGaXhacDdkcTFXck5talk0Y09hTHo1OC9MWXJHb2JObXl1dW1tbTlTeFkwY0ZCUVVaWjlCcjNyeTV2dnp5UzMzNjZhZmFzMmVQdkwyOVZhZE9IVnZMNllVTEYreEd5dkR3OE5EZGQ5K2RMNjh2cDE1NDRRV3RXN2RPOTl4emo4YU5HeWN2cjJ0L1c3ZFlMQm8rZkhpT2pwMHpaNDdkTWxObkF5anNDTXNBQ28xaXhZcXBTNWN1RHYyUHM2TkpreWFhUG4yNjAyMC8vdmlqWFJlQ0ZpMWFGTmd1R0JtcVY2K3VFU05HcUZ1M2Jya1NsTE95YytkT1RaOCtYWUdCZ1FvSUNKQ2ZuNTk4Zkh4MDZkSWxweFBCMUs5ZlA4OXJBb0M4UkZnR2dIL0Z4c2JLWXJIWWhxWXJ5QS8yWGVuaGh4L090MnRWcmx4WmYvNzVwMHY3VnFsU1JVMmJOczNqaWdBZ2IvR0FId0Q4YTlDZ1FWcXdZSUdDZ29Ka3NWZ0tUVmpPVDJYTGxwVy92MytXKy9uNit1cS8vLzJ2c1VzTUFCUVd0Q3dEd0JYcTFxMnJUei85VkFjUEhuUVk0eG5wNnRXcnA1MDdkeW9wS2NsdXZaZVhsOHFWSzZkYmI3MVZUejMxVkpZVG9nQkFZVUJZQmdBbjZ0YXQ2KzRTQ3F6Smt5ZmJ2azVOVGJVTnYrZnQ3ZTJ1a2dBZ3oxaXNtYzBiQ3dDU2J2OXVSNWI3L043ejVueW9CRWpIenlTQS9FSm5NZ0FBQU1DQXNBd0FBQUFZRUpZQkFBQUFBOEl5QUFBQVlFQllCZ0FBQUF3SXl3QUFBSUFCWVJrQUFBQXdJQ3dEQUFBQUJvUmxBQUFBd0lDd0RBQUFBQmdRbGdFQUFBQUR3aklBQUFCZ1FGZ0dBQUFBREFqTEFBQUFnQUZoR1FBQUFEQWdMQU1BQUFBR2hHVUFBQURBZ0xBTUFBQUFHQkNXQVFBQUFBUENNZ0FBQUdCQVdBWUFBQUFNQ01zQUFBQ0FBV0VaQUFBQU1DQXNBd0FBQUFhRVpRQUFBTUNBc0F3QUFBQVlFSllCQUFBQUE4SXlBQUFBWUVCWUJnQUFBQXk4M0YwQWdPdkQ3ZC90Y0hjSkFBRGtPbHFXQVFBQUFBUENNb0FzMWZVdjV1NFNnR3lweDg4c2dGeENXQWFRSllJSENwdjZBYjd1TGdIQWRZS3dEQ0JMRDlZcDYrNFNnR3pwWGp2UTNTVUF1RTRRbGdGa3FXRnBYejFJK0VBaDBhTnVXVFVvVGNzeWdOeEJXQWJna2hlYVZWWjVYMjkzbHdGa3FyeXZ0NTY3cVpLN3l3QndIU0VzQTNDSnI1ZUg1blJzb0RZVlM3cTdGTUNwMnl1VzFGY2RHOGpYaTE5dEFIS1B4V3ExV3QxZEJJRENaZm5SOC9vejRwS09YRXpVMFV1SjdpNEhON0JhSll1cVZxbGlhbDJ4cE82dlVkcmQ1UUM0RGhHV0FRQUFBQU5tOEFPQWZIWThlcGR4bTMvUkNpcFZ0SHcrVmdNQXlBeGhHUUR5Mlp5L2hoaTN0YXYxbE82cStXUStWZ01BeUF4UFFRQUFBQUFHaEdVQUFBREFnTEFNQUFBQUdCQ1dBUUFBQUFQQ01nQUFBR0JBV0FZQUFBQU1DTXNBQUFDQUFXRVpBQUFBTUNBc0F3QUFBQWFFWlFBQUFNQ0FzQXdBQUFBWUVKWUJBQUFBQThJeUFBQUFZRUJZQmdBQUFBd0l5d0FBQUlBQllSa0FBQUF3SUN3REFBQUFCb1JsQUFBQXdJQ3dEQUFBQUJnUWxnRUFBQUFEd2pJQUFBQmdRRmdHQUFBQURBakxBQUFBZ0FGaEdRQUFBREFnTEFNQUFBQUdoR1VBQUFEQWdMQU1BQUFBR0JDV0FRQUFBQVBDTWdBQUFHQkFXQVlBQUFBTUNNc0FBQUNBQVdFWkFBQUFNQ0FzQXdBQUFBYUVaUUFBQU1DQXNBd0FBQUFZRUpZQkFBQUFBOEl5QUFBQVlFQllCZ0FBQUF3SXl3QUFBSUFCWVJrQUFBQXdJQ3dEQUFBQUJvUmxBQUFBd0lDd0RBQUFBQmdRbGdFQUFBQUR3aklBQUFCZ1FGZ0dBQUFBREFqTEFBQUFnQUZoR1FBQUFEQWdMQU1BQUFBR2hHVUFBQURBZ0xBTUFBQUFHQkNXQVFBQUFBUENNZ0FBQUdCQVdBWUFBQUFNQ01zQUFBQ0FBV0VaQUFBQU1DQXNBd0FBQUFhRVpRQUFBTUNBc0F3QUFBQVlFSllCQUFBQUE4SXlBQUFBWUVCWUJnQUFBQXdJeXdBQUFJQUJZUmtBQUFBd0lDd0RBQUFBQm9SbEFBQUF3SUN3REFBQUFCZ1FsZ0VBQUFBRHdqSUFBQUJnUUZnR0FBQUFEQWpMQUFBQWdBRmhHUUFBQURBZ0xBTUFBQUFHaEdVQUFBREFnTEFNQUFBQUdCQ1dBUUFBQUFQQ01nQUFBR0JBV0FZQUFBQU1DTXNBQUFDQUFXRVpBQUFBTUNBc0F3QUFBQWFFWlFBQUFNQ0FzQXdBQUFBWUVKWUJBQUFBQThJeUFBQUFZRUJZQmdBQUFBd0l5d0FBQUlBQllSa0FBQUF3c0ZpdFZxdTdpd0J1UkR0Ty9hekRGN2JwYk94UlJjWWRkM2M1QVBKWjJlTFZWZDZ2bHVxVWFhVm1GVHU1dTV4Q3lYcHl2blR1RjFsanc2VFkvZTR1QjFmenF5K0xYeU9wN0QyeVZIclUzZFhrR0dFWnlHZUpLVEg2SWZSZEhUeS94ZDJsQUNnZzZwYTVWUTgxR2FtaVhpWGNYVXFoWUUyT2xuWDM4OUs1MWU0dUJhNEs3Q0JMMHlteWVQdTd1NUpzSXl3RCtTZ3hKVVpUdHp5bmk0bG4zRjBLZ0FMR3YyaDVEYnp0Uy9sNEZuZDNLUVZiY3JUU05yV1RFays0dXhKa1Y3R3E4Z2phSUJXeUQ0WDBXUWJ5MFk5N0poR1VBVGdWblhoR1A0Vjk3TzR5Q3J5MHY0TUp5b1ZWd2oreTdoM203aXF5emN2ZEJRQTNpajFuMW12L3VVMTI2MjZyK3JCYVZMNWZaWXRYZDFOVkFOd2xNdTY0L2pxNVRGditDYkd0Ky92TU9qVXFmNWNhbEczcnhzb0tMbXZFajFMa1NydDFsdXJQeVZMbFNjbXZ2cHVxZ2xIc2Zsbi9tU05yK0plMlZkYlQzOHRTb1p0VXJyTWJDOHNlV3BhQmZMTDF4Qks3NWFCcVBkV3AzZ3NFWmVBR1ZiWjRkZjJuWHJEYVZIdkVidjNXRTB2ZFZGSEJadzJmWmJkc3FmR2lMQTNHRTVRTEtyLzZzalI4VjVZYUw5aXRUZ3VmNmFhQ2NvYXdET1NUNklRSXUrVmJLdC92cGtvQUZDUXRLM2V4VzQ1S09PV21TZ3FCQlB1Umd5eFZuM1JUSWNnT1M5V243RmZFRjY0Um9BakxRRDY1ZVBtczNYSnAzeXB1cWdSQVFYTDFlMEZVd21rM1ZWSUlKSjYwWC9hdDdaNDZrRDFYL3pzbEhITlBIVGxFV0FZQUFBQU1DTXNBQUFDQUFXRVpBQUFBTUNBc0F3QUFBQWFFWlFBQUFNQ0FzQXdBQUFBWUVKWUJBQUFBQThJeUFBQUFZRUJZQmdBQUFBd0l5d0FBQUlBQllSa0FBQUF3SUN3REFBQUFCb1JsQUFBQXdJQ3dEQUFBQUJnUWxnRUFBQUFEd2pJQUFBQmdRRmdHQUFBQURBakxBQUFBZ0FGaEdVQ0JsSnljckpNblR5b21KaWJUL2VMajQzWHAwcVZjdlhacWFxb1NFaEtVa0pDZzFOVFVYRDEzZmt0SVNGQmlZcUxEZXF2VmF0eVdVK2ZQbjgveCtTNWZ2dXp5dnF0WHIxWklTSWd1WHJ5WW8ydGxWMmhvcU02ZlA1OHYxMExCY083Y09hMWF0VXA3OXV3eDduUG8wQ0d0V3JWS0owK2V6TFhyUmtaR2F1dldyVHB5NUVpdW5SUFhqckFNb0VBNmNlS0UrdmJ0cTVDUWtFejNXN1ZxbFhyMDZLSFZxMWZueW5VVEV4TVZIQnlzcmwyNzZySEhIbE5DUWtLdW5EZTNKU1ltYXViTW1UcDM3cHh4bjlUVVZIWHQybFVQUGZTUXc3YW9xQ2gxN2RwVmZmdjJ6WlY2RmkxYXBDZWVlRUlMRml6STFuRnBhV21hTzNldW5ucnFLWjA5ZTlhbFl4WXVYS2d2di94U1hsNWVPU2sxVzlhdlg2L0Jnd2RyM0xoeGhmNkRFMXgzOU9oUnZmLysrMXE1Y3FWeG40MGJOK3I5OTk5WGFHaG9ybDEzNjlhdEdqVnFsTDc5OXR0Y095ZXVYZDYvMHdCd2k3aTR1R3NLUW1QR2pGSGp4bzF0eXlFaElabzZkZW8xMTNYSEhYZm9qVGZlc0Z1M2Z2MTZSVVpHMnEyN2NPR0NKR25QbmoxYXRHaVIzYlppeFlxcFM1Y3VrcVFOR3piSVlyR29SWXNXMTF5YjFXclZwRW1UZE9qUUlVbnAzOE1mZi94UmZmcjB1ZVp6NTdicDA2ZHIyYkpsMnJWcmx6NzQ0QU41ZTN1N3RaNjZkZXNxT1RsWml4Y3YxdjMzMzYveTVjdTdkSnlIaDRlT0hqMnE4K2ZQNjYyMzN0TEhIMytzb2tXTEd2Yy9kZXFVd3NQRGRkZGRkNmw0OGVMWnFuSFFvRUhHRnVLK2ZmdXFRNGNPRHV1RGdvSlV2WHAxaFlhR2F1Yk1tWHIyMldlemRVM0FIYVpPbmFxMHRMUnJQcytqano2cTBxVkw1MEpGaFJ0aEdTaUVqaDQ5cXM4Ly96elRmWHIxNnFWU3BVbzVyRTlKU2JIZE5xeFdyWm9zRm92VDQ2OXV0Yk5hclVwTFMxUFJva1VWRUJDUTdacGpZMk1WRXhQanRIVnUyYkpsMnIxN3Q5UGp0bS9mcnUzYnQ5dXRLMU9takxwMDZhTHc4SENGaG9hcVpzMmFPbkxraVBIV1phTkdqVndLVnJObXpkTEdqUnZsNCtPajU1NTdUdE9tVGROWFgzMmxjdVhLcVdQSGppNjh5dnp6NUpOUGF1UEdqUW9MQzlPVUtWTTBhTkNnUEx2Vzd0MjdzK3dPSTBsVnFsVFJpUk1uTkhueVpKZStYMEZCUWJKWUxCbzJiSmlPSGoycXc0Y1A2NzMzM3RPYmI3NXAyK2ZRb1VOYXZueTViZm5FaVJPUzBqOU1mZnp4eDA3UEd4Z1k2UFFEVGtiTDllMjMzMjViRnhVVnBZMGJOeW91TGs1cGFXbE91NE1NSGp4WXI3NzZxaTVmdnV6MFRvUEZZc2swNEtQZzJyVnJsOE9IZDBtMjk2bi8vZTkvV3I5K3ZkTmprNU9USlVtZmZQS0owL2ZqNGNPSDY0NDc3c2pGYWwwWEVoSmllNy9PaWFTa0pLV2xwZW0rKys0akxJdXdEQlJLY1hGeHhuQ1o0YUdISHRLTUdUTWMxbS9idGswalI0NVVtVEpsTkhQbXpHeGZ1MlhMbGhvOWVuUzJqMXUwYUpHbVQ1L3VkTnM3Nzd6ajBBb1NIaDZ1NE9CZ1Bmcm9vM3I4OGNmdHRtVUUvSXd1R2tlUEh0V29VYU9NMS83aWl5OVVyMTQ5NDNhcjFhb3BVNllvSkNSRUZvdEZJMGFNVU51MmJWVytmSG05OWRaYit2REREK1hwNmFsNzdybkhwZGVhSC96OS9mWHFxNi9xOWRkZjE3Smx5OVNpUlF1MWJkczJUNjQxZGVwVUhUeDQwT1g5TjIzYXBFMmJObVc1MzhxVksrWHA2YW5peFl0cjlPalJldkhGRjdWaHd3WXRYcnhZUFhyMGtKVGVrdnpUVHo4NUhQdjMzMy9yNzcvL2RucmU2dFdyRys4R1ZLNWNXUys5OUpKdE9Td3NUQnMzYnJTZGM5aXdZY1o2bHk1ZHFxVkxsenFzTDE2OHVINzg4VWZ6QzRYUnFUT1JxbFMrck51dVg3eDRjVFZzMk5CaC9hVkxsM1Q0OEdFRkJBU29XclZxVG84OWRlcVV6cHc1bzRvVks2cE1tVElPMjB1V0xDa3BQVlRIeDhlN1ZFOUduLy9rNUdTWCsrUVhLVkpFeFlvVmMxaGZva1FKL2ZERER5NmQ0Mm9qUjQ3VXRtM2JjblRzOVlpd0RCUkNqUm8xc3Z1bEhSd2NyUER3Y00yWU1VUGx5cFdUSlBuNCtEZzlkdCsrZlpLa3BrMmI1bjJoTHZMeDhkRzJiZHZzYnBGbjlNVU5Edy9YaGcwYjdQYS85OTU3RlJFUllldFAyTDkvZjd0ZlZudjM3dFd5WmN0MDExMTM2YmJiYmxQRmloV04xMDVOVGRXa1NaTzBidDA2V1N3V0RSMDYxQlk2VzdkdXJlSERoK3ZkZDkvVmhBa1RkT3JVS1QzeHhCTzU5cnF2VmV2V3JkVytmWHV0VzdkT0gzendnZXJYcnk4UER3K0hWcTZVbEJTTkhUdldibDFHcTFoTVRJemR0dGF0Vyt1KysrNXplcjNISDMvYzdtNUZVbEtTVWxOVDVlUGpJdzhQNTQvQVpEd2s2ZXZyNjdEUGxjczFhOVpVdjM3OU5IMzZkTTJjT1ZOMzNIR0hYVmVPQng1NFFBTUdETWpzMjZHMHREUjE3OTQ5MDMxYzBiaHhZNmNCeXBrMWE5Yll2cGZJbnBqWWVDMzczNjhxRTFCS1FhMmF1eVUwMTZsVFI1TW1UWEpZbjlGM3VGV3JWaG82ZEtqVFkyZlBucTBGQ3hhb1o4K2U2dFNway9FYW16ZHYxdHR2djUydHVqWnUzR2o3RUplVkRoMDZhUGp3NFU2MzVmU1pDL3JuMnlNc0E0V1FoNGVIWFV0Q1JrdXJqNCtQMHhhR0s0V0ZoVWtxV0dGWmtyNzc3anZ0MkxIRFliMnpWc283Nzd4VE0yZk9WRXBLaXFUMDEzM3Z2ZmZhdHYvMTExK1NwQWNmZk5DdTMvWFZJaUlpOU82NzcycnYzcjN5OVBUVTBLRkRIZnF0dG0vZlhvbUppZnJrazA4MGQrNWNoWWVIYTlDZ1FTcFJva1NPWDJ0dUdqaHdvTFp2MzY2dVhidkszOTlmcDArZjFtKy8vV2EzajlWcWRWaVhJU2tweVc1YlpyZGNPM2JzcU1xVks5dVczM2pqRFczWnNrVlRwMDVWN2RxMW5SN3p5aXV2YU0rZVBab3paNDdkc2M0OC9QREQrdWVmZi9TZi8vekhvYyt6bDVkWGxqL2J1ZlVMdmxXclZ1cmR1N2RMKys3YXRVdW5UcDNLbGV2ZWFFcjQrYXBkVUV0dDI3Vlh5LzYrSUFZYUFBQWdBRWxFUVZUM3EycFVyYVNnbHMxVndzL1gzYVhscXJKbHk3cDgxK2ZNbVRNNmVQQ2d5cFVybCtuZHNDdlZyMS9mNmZxWW1CaDE3ZHJWNVRwaFJsZ0dybVB6NXMzVDVzMmI3ZFlkTzNaTWtyUjQ4V0t0V0xIQzZYR1RKMC9PODlxY0tWT21qT2JQbnk4cHZjNkJBd2VxZCsvZXR0YmNxVk9uNnNjZmY5VG16WnUxZnYxNk5XblNSS2RQbjliU3BVdlZyVnMzV1N3V1hiNThXYi8vL3J2S2xTdVhhZXZndW5YcjlPbW5ueW91THM3V0RlRG1tMjkydW0vbnpwMVZwVW9WalIwN1Z1dlhyOWZPblRzVkhCeXN1KzY2Sy9lL0Nka1VFQkNnZWZQbTJmb21WcXBVU2ZQbXpaT1UzdEw2MUZOUHlkdmJXN05temJJNzd1TEZpd29PRGxaQVFJQSsvZlJUMi9yc1BqU1htenc4UERSa3lCQzNYVCtqUzBpUklrVmNQc2JYMTlldDM3UENybjd0R3FwWnRiSjJoeDNVMzJFSHRDQmtoVm8yYTZTYkd0UlZrU0o1KzlCcWNuS3kwNUZpcE56cHN5eWxkd0ZyMkxDaHkxM1hWcXhZb1k4KytraE5talRSeUpFalhUckd4TWZISjhjUEo2OWN1VEpYaDhRcjdBakx3SFhzOU9uVE9uandvTHk5dmVYcDZTa3BQUkI0ZW5ycS9QbnpEaU1EdURKRzdwNDllNXcrRU9OS0xia2xOalpXeFlvVjAwc3Z2YVN0VzdkcXhvd1ordW1ubjlTbFN4ZDkvZlhYU2toSTBPT1BQKzYwYThDWk0yYzBmZnAwVzllTzJyVnI2NjIzM2xLbFNwVXl2V2JUcGswMWVmSmtqUjQ5V29jUEg5YTRjZU8wYXRVcVBmSEVFeTdmc3M4clZ6N0U0K1hscFFvVktraVNyZVZka20xZGhveEE2T0hoNGJETlpQMzY5VnE0Y0tGdE9Ta3BTVkw2S0JPbWJoZ1pEOHc5OTl4emRnK1RObXJVU0JNblRuVHB1bEo2OTZHTUQxSW1yano5djNmdlhqMzY2S08yNVN1L1IwMmFOTWwyMytQMzMzOC9XL3ZEVVpFaTNtclpySkhxMTY2aGJidjJhTnV1dmRxOTk2QnViOVZjOVdwWHo5TnJ1OXA2SzZXUHQ1MldscGF0dTNMWitlQ1YyNG9VS1dMM3M1NGR1M2J0SWl4ZmdiQU0zQUJHakJpaE8rKzhNOHY5dW5mdnJyaTR1RXozaVlxSzBwWXRXM0tyTkR2bno1L1hmLzd6SDd0MTgrZlBkd2hKSFRwMDBOMTMzNjBTSlVxb2ZQbnlDZ2tKMGJScDArVGo0NlB2dnZ0T3BVdVhkdWk3bXBDUW9HKysrVWFMRnkrMnRRaDVlM3VyZVBIaSt1eXp6MXl1c1ZpeFlpcFRwb3d1WExpZ3JWdTNhdXZXcldyV3JKbjY5ZXVYYVplUDNQVDc3Ny9iZFRudzh2SlNVRkNRdzM1V3ExV1NqQ09lWkZmcDBxWHRodWpidTNldm9xT2oxYkJoUTJQcjZ0OS8vNjJZbUJnMWF0VElyaHRGeGtOVDgrYk5zeHRwdzlmWDErbVFoMkZoWWJZdVJOY2lJQ0JBN2R1MzF5Ky8vS0tvcUNoYnkySkdhTnE3ZDY5ZWUrMDFsODlYcFVvVlRaa3k1WnJyUW5xM2pMdHZiNlg2ZGRKRDh5K2J0bXAzMklFODY4L3M3ZTJ0RHo3NHdPWDlIM3JvSVNVbUptYnJHSGVLaVluUkF3ODhrS05qTXo0SUl4MWhHYmdCYmRpd1FSY3VYTkM5OTk0clB6Ky9iQjBiRkJTa0VTTkdaUHVhSVNFaG1qMTdkcWI3K1BuNWFjQ0FBVHA5K3JTKy9mWmJXYTFXM1hiYmJXclRwbzJrOUpiTmpIN05HWDJHaXhjdnJoRWpSbWo0OE9HMkIzVUdEeDdzTUdUU3BFbVRiSDF6SzFldXJNR0RCMnZhdEdsWmppcml6SU1QUHFpNzc3NWJuM3p5aVE0ZlBxeGR1M1psYXdhNmF6Vmh3Z1M3dXdDbTBSaHlPeXczYmRyVTd1Ry9qRDdMenovL2ZKWjlsbDkrK1dXbmZaWlhybHhwTnhtSnY3Ky8wN0Rjb1VPSExGdkowdExTTW4wSU1EZzRXTVdLRmRNdHQ5eWlBd2NPS0M0dVR2Mzc5N2ZicDJUSmtrNC9lSmc0R3dVQjE2WlMrYkxxMnJHZDloOCs1dENmbVE0dnJ2UDI5alkrckp1VjMzLy8zZVZKZ200RWhHWGdCclJvMFNMdDI3ZFBMVnEweUhaWXZ2cmhRbGRsTldsR1J0RGR1WE9uWnM2Y3FTcFZxdWlmZi81UmFtcXFmdm5sRi9YcjE4L3BVK3RTK3EzK1lzV0tLVDQrWGhhTFJkdTJiVlBqeG8zdEhzSjc5dGxuRlJvYXFvY2Vla2c5ZXZTUXQ3ZTNQdnJvb3h3TjNPL2w1U1Z2YjI5Tm5qeFo2OWF0MDRrVEozSmxVaFJYOWVyVnk5WTZudG1NZVJtdHo3a1ZsdlBDeUpFamxaU1VwSlNVRkwzKyt1dkcvZno4L0l4RGVGMXB3WUlGeHBuOVhIbklxa3FWS3RmY1Z4UzVvMzd0R3Y5MnpkaHI2ODg4b0Z6ZVhPdmt5Wk11VCtMa2JQS2FLNW1HcWx5OWVyWFRZUkN2RkJVVkpTbjlJZVZYWG5rbDAzM3IxNit2NTU5LzN1bTIyclZyeTlmWFZ5Kzg4RUttNXpCSlNVblJuajE3aktNcTNXZ0l5d0FLaE1URVJNMmRPMWVMRnk5V3UzYnQ5TWdqaitpRkYxN1F1WFBuRkJFUm9aZGZmbGx0MnJSUnYzNzlWTE5tVFVsU2RIUzA1c3laWS9zRmRNY2RkK2lQUC83UWtpVkx0SGJ0V25YcTFFbjMzSE9QNnRhdHE0b1ZLMnJCZ2dWMm9mMWFmeEY0ZUhqWWpjS1JYNjU4YU9mS1BzUlhUK0NSMFI4M0pTWEZZUUtQak51c2NYRnhEdHR1dWVVV3A1TXBtRUwzd0lFRHMva0svbCtUSmszczZybFdaY3M2djEyL2ZmdDJ2ZnZ1dXhvNmRLaHV1KzIyWExsV1hscjJ2MS96NUx4V3ExVldXZlh2VFFmYjNRZkh2eVhaOXJQSyt1L0tmeGZUMXpqOSsvK1BjemhueGpuc3ptaytWK3FWSDJTdGt2TGhNMTlBUUlDeFQzSkc5eWRUbDdhd3NMQk1XMlBQbnordkF3Y09aRm1EdDdlMzR1UGpzOXpYMTlkeDFKQ01pWFV5dW9ya2RPaTRLKy9RcEtTazVNdlU4Z1haamYzcUFiaGRhbXFxMXF4Wm82Kysra3FSa1pIcTJiT24rdmZ2Ynh1MW8yM2J0dXJldmJ1KytlWWJoWVNFYU11V0xmcnNzOCswZHUxYS9mVFRUN3A4K2JKS2xDaWgxMTU3VGJmZWVxdU9Ieit1U1pNbTZjQ0JBL3IrKys4VkVoS2l5Wk1ucTNidDJtNmZFanF2bVNid1NFbEpNYlpvSlNZbU9td3JWcXlZWFZqT0NOMFpENGxlN1k0NzdyQk53SEMxVFpzMjJWckxyc1htelp0MTVzd1psL2Z2MWF1WEdqVnFaRnRPU2twU2RIUzBYU2hQU2tyUzNMbHpKYVczS045NTU1MDVuaUxZeTh2TCtKQmpRV0t4V05MLy9KczhMUmFMWk1uSW9SYWxmeDdLK1B2L1B5Q2xIeU5sYkxCY2NXekcvdjkvVG1mbmNuNU91Nyt2K0ZyL1hzOWlzU2doTVZFblQ1OVZUSnhyRTN0Y2k5cTFheHNmWU03b3MyemFQbTdjdUV6RDhxT1BQcHBsVjZJVEowNm9TcFVxcmhkOGxjMmJOMnZNbURFNVB0NlpaNTU1SnNjUENsNHZDTXZBRFNnakVKakNUMWJINXFTMXdqUnh3N3AxNi9UKysrK3JmUG55bWpScGt0UGgyMHFXTEtubm5udE9uVHQzMXRhdFcxV2xTaFZ0MnJSSnljbko2dFNway9yMTYyZnJPMXE5ZW5WOS92bm4yclJwazc3OTlsczFhTkRBb1Q5dFJFU0VKa3lZa08zWGNDVnZiMis5OTk1NzEzU08zSGJ6elRmcml5KytzQzF2MmJKRmMrZk9WZE9tVGZYY2M4L1o3WHZwMGlXTkhEbFMvdjcrR2o5K3ZOMjJxNmN6eitpUGZmV0hqZmJ0MjZ0ZXZYcnEwcVdMY1h6bW0yNjZTWkdSa1U2blhzK095TWhJUlVkSFo3bGZjbkt5VWxOVFhacHRNVGs1MlRiTTNxMjMzcXAxNjlibCtPSFZVYU5HNmU2Nzc4N1JzYzQ4ME5IOXd4SzZXMUpTc3JidDNxdDloNDZwaUxlWGdsbzJrOEx6OXBwV3F6WEw4YnJ6YXNLTzVjdVg2N1BQUGxOd2NIQ09IOHlyWExteWJmWkxrNWlZR0sxYXRVb2xTNVowYVZyNkJnMGE1S2lXNndsaEdiZ0JaVXk5bXQzK3lsSjZTMkZ1RG5UZm9VTUh4Y1hGcVYyN2R2THk4bEpzYkt5azlGdU1nd1lOVXMyYU5XM3JBZ0lDMUxGalI2V2xwV25Ja0NFcVVxU0lxbGRQSDFvcVk1OE16Wm8xMDYyMzN1cTA2MEJDUW9MMjdObHpUWFVYeEZicUVpVksyUFhUWHJac21TU3BSWXNXRG4wb0wxeTRJQ245QTFOV3cyZGR1blJKVXZxRGhELzk5SlBEMU5jWnJiT1ptVEZqaG9vVUtaTGpQcFJkdTNaMTZkaU1XZFZjNGV2cmF4dHB4Y3ZMUyt2V3JUTU9JUmdTRXFLU0pVc2FRM2pWcWxWZHVpWmM4M2ZZUVczYnRWZEp5Y202cVVFZHRXeldXRVdLZUNzdGo4UHlYMy85NVRBaXo5V3kybTV5NXN3WlJVVkZxWDc5K2s3ZmwrclZxeWVMeGFLcFU2ZXFXYk5teGo3Nlo4K2UxY21USjUwMkxOU29VY1BoZy9IVmR1ellvVldyVnFsdTNicFo3b3QwaEdYZ0JtTzFXbTFCS1NlejBKVXBVOFk0WTFSbVRwNDhxZVBIanp2ZDFyMTdkMDJlUEZraElTSFpQbTltWG52dHRVejdGRmVyVnMwNG1ZQkpiazJwbk5jdVg3NXNtNUNtV2JObU9UNVBjbkt5WW1OalZiUm9VZHUwNUtiWkFMTlN0R2pSSElmbHZHQ3hXT3crTUhidTNGbFMrbXUrK3NQUWtpVkxGQmdZYUtzL05UVTFSM2Rta0xsVFp5SzFhZXRPblkrNnFJcmxBM1Y3cStZcUUrQ2ZiOWN2VjY2Y3NVLzd6ei8vck5UVVZIWHAwc1hwOXIvKytpdlRzWWwvL3ZsbnpaOC9YMzM3OWxYdjNyMDFjZUpFL2ZycnJ4b3pab3hhdDI2dGV2WHFxVy9mdnBvNWM2YmVlZWNkZmZiWlp3NC9oOUhSMFJvd1lJQXNGb3VtVDUrdWN1V3kvOFRqMGFOSEpjbWxCMmFSanJBTVhFY1NFaEswYmRzMjdkcTF5L2lML05TcFU0cVBqMWZObWpWejFNY3lPN05SWFduUm9rV2FQbjI2Y1h1TEZpMWNHc0IvdzRZTk9uMzZ0THAxNitZd1BOelZNaDRFTkxGWUxOa2UyU092YnNIbXR1WExsK3ZpeFl1cVhyMjY3U0c2bk1pWXlqbGo0cEtSSTBjcU5UVlYrL2J0MDZoUm94UVlHS2p4NDhjYkg2emJzV09ISmt5WW9JU0VCUFhyMXkvSGRlU25tVE5uYXZmdTNSbzZkS2pUSWZHMmJkdW1Uejc1UklNSEQ4N1hVVkN1WnpHeDhmcHI5eDd0UDN4Y2ZzVjkxYWxka0dwVXpYeWlvTHhRclZvMXZmVFNTMDYzL2ZMTEwwcE1URFJ1SHpkdVhLWmhlZXZXclpKa2F4Rk9UazVXY25LeVhULzVuajE3YXZQbXpkcTdkNjltekpqaE1OcUZ2NysvN3I3N2J2MzAwMCthTkdtU0prMmFaSHNmZi9IRkZ4VWVublhUZTBhWHVHWExsdW5ubjMvT2N2OE1TNVlzS1JUOTh2TUNZUmtveEdKaVloUWFHbXE3VGY3c3M4L2F0alZwMGtRVksxWjBPQ1pqNXJwcmFXM01DN2ZkZHB1dFJXZlZxbFg2NTU5LzFLZFBINGRBZk96WU1aMCtmVnFQUC82NHNaL3NqZTdJa1NPMk1hMGZlZVNSYXpyWG9VT0hKUDEvTjRPTUR6UTMzM3l6aGd3Wm9rbVRKbW5FaUJGNjk5MTNiVjFpTWl4ZHV0VFdoM3I0OE9GWkRybVZtWjA3ZHpxTTJ1SE0vdjM3YzN3TktmMy8xRTgvL2FUVTFGVGp6MWRpWXFJaUlpTDA0WWNmYXNhTUdWbCthRVBtMG9lR095akpxbHVhTmxMVGhuay8xYlZKYW1wcWxzOWttTFpuOWtFNk9qcGFCdzRjVUlrU0pUTHRBK3poNGFHaFE0ZHE0TUNCV3Jac21YcjA2S0d5WmNzcUtTbko5bjl2d0lBQjJySmxpM2J0MnFXbFM1ZmE3blMxYnQxYXRXclZ5clQyQ3hjdTZNOC8vNVNYbDVkU1VsS1VrcEtpdG0zYjVxaEwzbzJFc0F3VVFyLysrcXZtenAzcjBJcFF0R2hSTlc3Y1dFMmJObFhMbGkwZEpxcUlpWW5SOTk5L0wwbGF1M2F0S2xhc3FBY2VlS0RBOWI5ZHYzNjl0bTNicGtjZWVjUVlSRDc3N0xOTVc2SWZlK3d4MWFoUkk2OUt6RlIwZExUMjc5K3ZXMis5TlUrdmt6RWsxNVVPSERpZ3Q5NTZTNWN2WDFicjFxM1ZxVk9uYTdwR1J0OXVaNy9nTS9xYlQ1a3lSUys4OElLZWV1b3A5ZWpSUXlkT25OQ25uMzZxWGJ0MktTQWdRTU9IRDFmTGxpMnZxWTZqUjQvYWJoL25wYVZMbHlveE1WSGR1blZ6ZU5BeFE5dTJiZFdtVFJ0dDNyeFpzMmJOS2xCZFN3cVRwS1JrTFZxK1dyRng4YlpKUjByNE9RNkhscDkyN05pUjVUTVpPWGxtNDlkZjA0Y0NiTjI2ZFphdHM5V3FWZFBnd1lOVnAwNGQyeDJiRlN0V2FNbVNKZXJYcjUvdXZQTk92ZmppaXhvN2RxeG16WnFsb0tBZ2xTdFhUazg5OVZTbTUwMUpTZEdvVWFOc3J5RTFOVlZMbGl4UlZGU1VoZzBiWnB5RkU0UmxvRkR5OWZWVmVIaTR2TDI5MWJCaFE5MTg4ODFxM3J5NUdqUm9ZRGNlNXBOUFBxbnUzYnVyWXNXS3VuejVzc2FPSGF1TEZ5K3FRb1VLT24vK3ZLWk1tYUtRa0JEMTc5OWZkOTExbHo3NDRJTkMwODFnNjlhdG1VNjJrZEgvTkw4bEp5ZHIrUERoT25yMHFQcjE2NmZISDM4OFQ2NWp0VnIxNmFlZktpMHRUWW1KaVFvUEQxZTFhdFUwWjg0Y25UOS9YalZyMXRTcnI3NTZ6ZGY0NDQ4L0pKbnZSSFR2M2wwMWE5YlV1SEhqOU9XWFgyckZpaFdLaUloUWFtcXEyclp0cTFkZWVjV2xrVEJtelpvbEtiM1Y5dno1OHc0ejR6M3d3QU9aenM2WDRldXZ2OVozMzMyWDZUNXBhV2xLVFUxVlNrcUtGaTFhcE9QSGp5c3dNRkFQUHZpZ0ZpMWFKRTlQVC9YczJUUFRjd1FIQjJ2Nzl1MWFzbVNKT25ic3FEcDE2bVJaRyt3VktlS3RtbFVycVVhMXlua3luWFZPbEMxYlZxMWJ0ODdSc2R1M2I5ZnAwNmVkYmx1OWVyVWtHY2RvdnRyVmQySEN3OE4xNHNRSlc3ZW90bTNicW1YTGx0cTJiWnVtVEptU1pkZTR1TGc0VFpnd1FUdDI3RkNsU3BYMDVKTlBxa2lSSWpwNjlLaDI3OTZ0UVlNR2FkU29VY2FaT0c5MGhHV2dFR3JhdEtuZWZmZGQzWFRUVFpsT3JGR2hRZ1ZWcUZCQkVSRVJldjMxMXhVV0ZxYlNwVXZydmZmZVUycHFxcjc0NGd0dDNicFY0OGFOMCtMRml6Vm8wS0FzUjBiWXVYTm5qbHJTY21PczNTdk5uVHUzUUhiRDhQYjIxc01QUDZ3UFAveFFzMmZQMW9rVEp6Umt5SkJjSGRRL0l5Z3ZYNzVjL3Y3K2lvNk8xdWpSb3pWKy9IaTk5ZFpiK3ZycnIvWFlZNDlsMmxMazdlMnR4bzBieTkvZi9QRFV0bTNiRkJrWnFjREFRT1BQUlZwYW1wS1NrbFM5ZW5WRlIwZmIrbXo2K3ZxcVFZTUdTa2hJeURJc3o1a3p4M2JISXpFeFVXKysrYWJHangrdmdJQUErZnI2cWtxVktpcGJ0cXhML2N2cjFLbWp0bTNiMnZXaC91dXZ2N1JtelJwSjBwUXBVelJ4NGtUYmVNc1ovZWh2di8xMnpaNDlXM0Z4Y1hyd3dRY2RIcHk2dWhXL1hMbHlldVNSUi9UMTExL3JrMDgrMGFlZmZscWdaMG9zcUlKYU5YZDNDWkxTSDF3ZU0yYU1BZ0lDMUtoUkk5dVk1UWNPSE5BNzc3empjUGR0MDZaTm1qOS92bTY1NVJhMWJObFNqUnMzMXVIRGh4VVpHZWt3b3NvLy8veWovZnYzcTNqeDRtclZxcFZ0ZmNiUGk3TTdSRmZMbUtEa3lvZXJnNE9EOWY3NzcyZjZMRUJLU29yV3JWdW4yYk5uNjl5NWN5cGJ0cXpHang5dmUyOTQrKzIzTlg3OGVQMzU1NTk2OGNVWDFhbFRKL1hzMmRQcDFQUTNNc0l5VUFqNStQaTRkRnM3TVRGUklTRWhXcmh3b2VMajQyMXZsQmtQYTczenpqdjYvZmZmTlhueVpPM2J0MC9Cd2NIcTJyV3IrdmJ0YXd4YXNiR3hEa09IWFl1TUdhZXVsTkc2blppWTZORFZJbVBiNWN1WFhSN3YyY2ZIeCttdHorUEhqMTlUUDFxVFRwMDZxVXlaTWhvN2RxeFdyMTV0QzdPNU5YWHM1NTkvcnVYTGw2dFVxVkw2K09PUHRYcjFhczJmUDE4REJ3N1UvZmZmcjdadDJ5b3hNVkhlM3Q3R3lUSktsQ2loanovKzJOWXluZkd3VVVwS2lqdzhQRlNtVEJsOTlkVlhrcVQ3N3J2UExnaWVQMzlldTNmdjF0YXRXN1ZseXhaYm4va3FWYXFvYytmTyt2dnZ2L1hISDM5b3hvd1ptakZqaGlwWHJxeG16WnFwWHIxNnFsV3JsaXBWcW1RTDBBc1hMdFQ4K2ZObHNWajArdXV2YThPR0RkcXdZWU1HREJpZzNyMTdxMzM3OXJiKzE2NjQrKzY3SGNZN1BuandvTzAyZUZSVWxLcFVxYUthTld1cWV2WHFxbEdqaHFwWHJ5NFBEdzg5L2ZUVEtsNjh1SjU0NGdtSDQ2MVdxOFBvTWIxNjlkTFBQLytzaUlnSW5UNTkyampzSEFxK29rV0xxbm56NXRxNmRhdSsrdW9yYmQrK1hWTDZrSUovL1BHSHc0eVc0ZUhoT24zNnRMNzU1aHQ5ODgwMzh2WDFWWXNXTFJRVUZPUXdzVTNac21YMTl0dHZLeW9xeWk1MFozelkzN3QzcjlxMGFXT3NiY2VPSGRxL2Y3L3RUbUtHeXBVcjY2T1BQbkxZUHprNVdmdjI3ZE9tVFp1MGJ0MDYyK2hITFZxMDBQRGh3KzN1MnZqNit1cnR0OS9XOTk5L3I3bHo1MnJGaWhWYXNXS0ZHalJvb0pZdFc2cGh3NGFxVWFPR0FnTURiOWlIK3lUSlluWGxJdzJBYXpaMnJmMzRyS1B2V1p0bjF6cHg0b1JXcmx5cGxTdFg2dUxGaTVLa29LQWdEUjA2MU9sTWF3a0pDWm8yYlpwdEpyY3laY3BvL1BqeGRyZmtmdmpoQjAyWk1rVkJRVUVhTVdKRXRtc0tDUW5SN05tejFiWnRXN3RiaGdjT0hOQ0xMNzZZN2ZObHgvVHAwKzFHeGpoNjlLaWVmZlpaK2ZqNDVPajIrWjQ5ZStUdDdhMFZLMVprdWw5b2FLaEdqaHlweE1SRTNYWFhYY2FadjdJak1URlJqei8rdUJJVEUvWEJCeCtvWWNPR3NscXRDZ2tKMGN5Wk01MU9HMjJ4V09UbDVTVlBUMDk1ZTNzckxTM05GbzZkL1FwNCtPR0hWYXRXTGIzMzNudnk5ZlhWM0xsejlkZGZmK25YWDMvVjRjT0g3V2JTSzFLa2lOcTBhYU9PSFR1cVZhdFd0bEI5NnRRcHJWdTNUaHMyYkhEYTF6Z2dJRUF6WnN6UTAwOC9yWXNYTCtyRkYxOVU5KzdkbFpTVXBDKysrTUx1ZSt2djc2K0FnQUI1ZVhuWlhvZW5wNmU4dkx4c3J5VWxKY1V1OEdkODNiOS9melZyMWt4NzkrNVZ6Wm8xVmJWcVZXTXIvNjVkdTNUaHdnVTFidHhZcjc3NnFrcVVLQ0ZQVDA4ZE9YTEU5bjIvdWhVdkxDeE1WYXBVeWRFd2pGZkt6L2VId2l4dFZhRGRza2VuYzlkMHZsT25UbW56NXMzYXNtV0xkdS9lYmZzd1hxMWFOZDEzMzMzcTBLR0Q4YzVJYW1xcWR1L2VyZDkrKzAyYk5tM1N1WFBwdFhoNGVLaHAwNlo2NElFSE11MTJzVzNiTm8wY09WS1NWTEZpUmFkM1R1TGo0eFVSRVNFcHZXdlo0TUdEblo0clBqNWUwNlpOMDlHalIzWG8wQ0c3U2FCcTFhcWxQbjM2T0ozQy9rclIwZEg2L3Z2dnRYTGxTb2NKZ0h4OGZEUjE2dFJybWwwd3QvL3Q4aE10eThCMWFQYnMyYlpSTCtyVnE2ZisvZnM3SGNBK1E3Rml4ZlRLSzYrb2JkdTIrdUNERDFTcVZDbmpHSndlSGg3WkhtNU5Nay9pRVJBUWtPV01VOWZLOU11dVFvVUtMbzJ3Y0tYVTFGU1hKeVZvMHFTSjNubm5IVTJZTUVHOWUvZk8xblZNaWhZdHFoNDllaWd3TU5EV3ltU3hXUFRRUXcrcFk4ZU8ycmh4b3c0ZVBLaHo1ODdaV293eit1ZW1wS1FvTlRWVlZxdlZmaHJqZi85azZOaXhvOHFYTDY5dnYvMVdYYnAwVWFsU3BSUVlHS2hObXpaSmtpcFZxcVRtelp1cmRldldhdEdpaGRPZmgwcVZLcWxQbno3cTA2ZVBJaU1qdFh2M2JvV0dodXJ3NGNNS0R3OVg1ODZkVmJKa1NmWHExVXNuVHB5d1BkRmZwRWdSRFI0OFdKMDdkOWFhTldzVUdocXE4K2ZQNjhTSkU4WlpJSjNKR0VQNWpqdnVrSyt2cisxdVNtYXU3SmNkRXhOajZ4OWF2SGh4dFcvZlhyMTY5WEk0NXNxV1BoUSthOWV1dFUycVU2RkNCUVVGQmVuT08rOVU0OGFOc3p6VzA5TlROOTk4czI2KytXWUZCd2NyTEN4TXYvNzZxMzc3N1RmdDNMa3p5LzdKTFZ1MjFQUFBQNitRa0JDZE9YUEc2VlRyRm90RlpjcVUwWjEzM3FuKy9mc2J6K1hyNjZ2VTFGU0ZoWVZKU3AvSnRGV3JWbXJYcnAzTDQrTDcrL3ZybVdlZVViOSsvYlJyMXk1dDM3NWRlL2JzMGJGang5U3RXN2RyQ3NxRkhTM0xRRDdKejVhajJOaFl6Wmt6Ui9mY2MwKzJmNW5IeHNZcVBqNCtSNFBkRnhZWlhUODhQRHh5cld0RVpweE5jbkV0OG10Q2pBc1hMaWdnSU1BV3BFTkRRMVd0V2pXbmR5ZXlLeTB0VFI0ZUhycDgrYkt0bGRnVkdhM0dHZUhmdzhORG5wNmV0cjh6L3VSRy8yR3IxU3FyMVpvdnQ1OXBXWFpOYnJkT3hzWEY2Y2NmZjlSdHQ5MldxdyszN2R1M1Q3VnExWEpwN1BqY2N1SENCUjA3ZGt4MTY5YTk1anNkVjd2eUEzWk8wYklNb0VEeDgvTlRjSEJ3am8rOTNzZmN6R25yZUU3bDl0QjgrVFZ6M05VUFVGN0w1Q1pYeXdpZzJmMndrdEVWSXo5YzNlS082MC94NHNWejdhN1BsVEliU3ptdmxDNWRPczhlZXI3Ui94L2N1TDIxQVFBQWdDd1FsZ0VBQUFBRHdqSUFBQUJnUUZnR0FBQUFEQWpMQUFBQWdBRmhHUUFBQURBZ0xBTUFBQUFHaEdVQUFBREFnTEFNQUFBQUdCQ1dBUUFBQUFQQ01nQUFBR0JBV0FZQUFBQU1DTXNBQUFDQUFXRVpBQUFBTUNBc0F3QUFBQWFFWlFBQUFNQ0FzQXpra3dwK3RlMldMOFNmY0ZNbEFBcVNxOThMS3BhbzY2WktDb0VTVGV5WDR3KzdwdzVrejlYL1RpV2J1cWVPSENJc0EvbWtRb2s2ZHN0N3pxNTNVeVVBQ3BLcjN3c0l5MmFXa2pmWkxWc2pscmlwRW1USDFmOU9Gc0l5QUdkYVZubkFidm0zWTkvb2ovREZpb3c3N3FhS0FMaFRaTnh4YlRyK25YNDc5bzNkK2xzcWQzRlRSUVdmcFdwZnUyWHJrVTlrUFRaRml0M3Zwb3FRcWRqOXNoNzdYTllqbjlpdHRsUjl5azBGNVl6RmFyVmEzVjBFY0tQNGFkL0gyblp5bWJ2TEFGQkF0YTdTWGZmVmY4bmRaUlJvMXIydnl2clBiSGVYZ1J5eVZPc3ZTOE1KN2k0alcyaFpCdkpSaDdyUHFwUlBPWGVYQWFBQUt1VlRUdmZVNmUvdU1nbzhTLzNSVXRISzdpNERPVkcwc2l6MTNuQjNGZGxHV0FieVVSRlBYdzI4YmJycWxyblYzYVVBS0VEcUJiYlJ3TnUrVkJIUFl1NHVwZUR6OUpNbDZGY3BzSU83SzBGMmxPMG9TOUFHeWRQUDNaVmtHOTB3QURmWmNlcG5IYjZ3VFdkamo5SnZHYmdCbFN0ZVErWDhhcXAybVZacVhyR1R1OHNwbEt3bjUwdm5mcEUxTm94K3l3V1JYd05aL0JwS2dlMWxxZnlZdTZ2Sk1jSXlBQUFBWUVBM0RBQUFBTUNBc0F3QWJyWXZjb083U3dBQUdIaTV1d0FBdUZFbHBzUnE0dnB1a2tXcTRGZEh6OTA2emQwbEFRQ3VRc3N5QUxqSitpT3pKVXY2MTJmampyaTNHQUNBVTRSbEFIQ1R0TFEwMjljOGFRMEFCUk5oR1FBQUFEQWdMQU1BQUFBR2hHVUFBQURBZ0xBTUFBQUFHQkNXQVFBQUFBUENNZ0FBQUdCQVdBWUFBQUFNQ01zQUFBQ0FBV0VaQUFBQU1DQXNBd0FBQUFhRVpRQUFBTUNBc0F3QUFBQVlFSllCQUFBQUE4SXlBQUFBWUVCWUJnQUFBQXdJeXdBQUFJQUJZUmtBQUFBd0lDd0RBQUFBQm9SbEFBQUF3SUN3REFBQUFCZ1FsZ0VBQUFBRHdqSUFBQUJnUUZnR0FBQUFEQWpMQUFBQWdBRmhHUUFBQURBZ0xBTUFBQUFHaEdVQUFBREFnTEFNQUFBQUdCQ1dBUUFBQUFQQ01nQUFBR0JBV0FZQUFBQU1DTXNBQUFDQWdaZTdDMERCRWhGelNJa3BzZTR1QXlqVUxzU2ZWSEphWXBiN25Zazc4djhMVnF1T1JlM013NnFBNjE5Ukx6OVZLRkhIM1dYZ09tT3hXcTFXZHhlQmdtUE9YNE4xUEhxM3U4c0FDam1ySkVzdTdnZkFGZFg5bTZydkxSKzV1d3hjWitpR0FRQnVRMUFHZ0lLT3NBd0Fic09OUFFBbzZPaXpES09uV255Z0dnSE4zVjBHVU9oYzJaMkovMGRBM2pvV3RWTmZiUi9xN2pKd0hhTmxHUUFBQURBZ0xBTUFBQUFHaEdVQUFBREFnTEFNQUFBQUdCQ1dBUUFBQUFQQ01nQUFBR0JBV0FZQUFBQU1DTXNBQUFDQUFXRVpBQUFBTUNBc0F3QUFBQWFFWlFBQUFNQ0FzQXdBQUFBWUVKWUJBQUFBQThJeUFBQUFZRUJZaHAzQTRsV2RmZzNBZFJWSzFISDZOWURjVjhhM2l1MXJmbThoTDFpc1ZxdlYzVVdnNExoMCthejJudG1nMHI2VlZTK3dqYnZMQVFxdFkxRTc1VitzZ3Z5TFZuQjNLY0IxYjMvazc0cEtpRkNqOG5lb3BFODVkNWVENnd4aEdRQUFBRENnR3dZQUFBQmdRRmdHQUFBQURBakxBQUFBZ0FGaEdRQUFBREFnTEFNQUFBQUdoR1VBQUFEQWdMQU1BQUFBR0JDV0FRQUFBQVBDTWdBQUFHQkFXQVlBQUFBTUNNc0FBQUNBQVdHNWdObStmYnRTVTFNZDF2LzU1NS9hdlh2M05aMDdMUzFOWVdGaGlveU12S2J6SERseVJLZE9uY3JSc1FzV0xOQ3Z2LzdxZE51YU5XczBmZnIwYXlrTjE3SGs1R1NIZFltSmlZcVBqM2RETlhuajVDdzNRR01BQUNBQVNVUkJWTW1UV3JkdW5SSVRFNDM3UkVaR2F0V3FWVXBMUzFONGVMaXNWbXVPcjVlU2t1TDArNW9mMHRMU2xKU1VaTGN1TGk1T01URXhicWtIT2VQS3Y5bWxTNWR5ZlA1cDA2WnA3Tml4dHVWRGh3NWQwODlzZUhoNGpvL0ZqWXV3N0NaLy9QR0hCZzBhcExObno5clcvZlBQUHhveFlvUysvLzU3aC8yblRadW10V3ZYWHRNMXJWYXJCZzBhcEtWTGw4cHF0ZXFMTDc3UWpoMDdzbldPNk9ob3ZmVFNTM3J2dmZleS9VczZQajVlOCtiTjA3cDE2NXh1UDNEZ2dEWnYzcHl0Y3lMdlhMeDQwZVUvbHk5ZnRoMlhrcEtpclZ1M1p2dlBvVU9IakxXa3BLVG84Y2NmMTVRcFUreld2Ly8rKzNydXVlZHN5N05temRLQkF3ZXlmRzNKeWNucTM3Ky81czJiWjdmK2h4OSswT2pSbzEzOUZ1VzYzMzc3VFJNblRuVDZnVG5ENGNPSDlmNzc3eXN1TGs1RGh3N1ZxRkdqY2h3d0owMmFwTDU5KythMDNHdXlhOWN1UGZqZ2cvcjk5OTl0NnhZdlhxeUhIbnBJRVJFUmJxa0oyZmZaWjUvcDJXZWZOZjR1Q1FzTFUvLysvVFZ0MnJRY25mL1VxVk02ZHV5WUpPbkNoUXNhTm15WVhuMzFWVVZIUjJmN1hETm16RkQvL3YwVkZoYVdvMXF1bEpxYXFyaTRPSjA5ZTFZSERoelFsaTFidEdyVktpMWN1RkJUcGt6UjVNbVRyL2thS0RpODNGM0FqYXA4K2ZJNmMrYU1nb09ETlc3Y09OV3JWMDlWcTFaVmx5NWRORy9lUExWcjEwNy8xOTU5UjBWeHZYMEEvKzdDQXRKRVVSUlJiSWhHc1NhS0dwWEVhSXlhR0h1SkpmYW94QnBMWXNGZXNHRVVKU0Uyak1hZnNVY2w5cWdvZ2dVaFlvTVFSS1VJb2hTUmhZWGQ5dy9PenN1d083Qllnc0wzYzQ3bnVET3pzN1BBN2p6MzN1YysxODdPRGtCZWdQcmd3WU5YdnFrWkdSbkIyTmdZS3BVS1NxVVNzYkd4bURsekp2cjE2NGRSbzBiQnlNaW95SFBZMk5pZ2QrL2UrTi8vL29jVEowN2dzODgrTS9qMVEwSkNrSk9UZzQ4Ly92aFYzZ2E5SnJtNXVaSzlMT2JtNWhneVpJakI1eG83ZGl6Njllc0hJSytuYWZiczJjVytuclp0MjRwNmtQSzdkdTBhVWxKU1VLTkdEZEgyL0EyMjU4K2ZJemc0R0h2MjdNR1FJVU13ZVBCZ3lPWDYrd09DZ29JUUV4TURFeE1UMGZaNzkrNGhNREN3Mk5mK3VvU0hoNk5SbzBhd3NMQW84bGhUVTFNc1hib1UzMy8vUFJZdlhveVZLMWNLK3padDJvUS8vL3hUNy9NT0h6NHMvRnpVYXJYa3owanJuMy8rUVVCQVFESGVoWmkxdFRYNjlPbWpzLzNpeFl0UXFWUm8wS0NCc0MwZ0lBRE96czZvV3JYcVM3OGUvYmZjM2QyeGJOa3l6Snc1RTlPbVRVUFhybDJGZlFjT0hJQ3ZyeStjbkp6UXZYdjNWMzZ0aWhVcm9uZnYzdmoxMTE4eGVmSmtyRnk1RWxXcVZCRWRvMVFxSlR0eVB2NzRZK3pidHc5Ly9mVVhhdFdxcGZjWW1Vd0dNek16MGJaSmt5WWhMUzBOU3FWUytGZFlnOWJNekF6bHk1ZEgzNzU5aGZzNHZkc1lMSmVRMnJWcnc4dkxDek5uenNTdVhidUVJR0hFaUJFd01qS0NRcUVRanRYZXFNNmZQNDhyVjY2SXp0TzZkV3MwYXRRSVE0Y08xZnM2MXRiVzJMVnJsL0M0WExseXlNbkpRYmx5NWJCMDZWTDQrZmxoMTY1ZHlNN094cmZmZm12UXRROGNPQkJoWVdHd3NiRXAxbnMrZS9Zc3pNM04wYnAxNjJJOWo5Nk0xTlJVakIwN1Z1KytzV1BId3RQVFU3VE4xOWNYVDU0ODBSc0lWNjllWFdkYnQyN2RNR2pRSUlPdVpmejQ4WVh1UDNYcUZNek16TkN4WTBmUmRvMUdBNWxNQmdDd3RMVEVqei8raURWcjFtREhqaDJJam82R2g0ZUgzdk9kT0hFQ0NvVUNYYnAwTWVqNjB0UFRjZTNhdFRmUzBFdEtTaExTbW03ZXZJbDI3ZG9oTEN3TUFHQmxaWVdjbkJ3OGYvNWNPRDRxS2dvQUVCb2FDbU5qWTZGUkV4SVNndnIxNjhQQ3dnTFoyZG13dHJiR2hBa1RoT2RkdVhJRi92Nytva0FpTnplM3lFWnlWRlFVZnZ2dHQ1ZCtmL2IyOWpyQnNscXR4cVZMbDlDa1NSUFkydG9DeU91QmpJbUp3ZURCZy9IMDZkTkN6MmxpWWdKTFM4dVh2aVo2ZVFrSkNUbzlzNTA2ZFVKcWFpcHljbkx3MTE5L0NkdHYzcndKUjBkSDlPelpFNUdSa1lpTWpCVDIxYWxUQnpWcjFpejI2dzhiTmd6VzF0Yll1SEVqVnE5ZWpWV3JWb24yanhvMVNqUmlxOC9CZ3dkeDhPQkJ2ZnZzN2UyeFk4Y080WEZLU2dydTNMa0RGeGNYdUxpNHdNek1ES2FtcGpBMU5ZV1ptUm5Nek14Z2FXa0phMnRybEM5Zkh1WExseGZkdjZsMFlMQmNncXBWcTRZZmYvd1IvL3p6RHdZT0hDamFwdzJRdTNUcGdxdFhyOExCd1FFcWxVb25WeXNyS3d0bVptWVlQSGl3enZrREFnS1FuSndzMmxhdVhEa2hUMUFtazJINDhPR29WYXNXbWpadEtod1RFaEppMEZEMDBxVkxKZmUxYk5sU0ZLaWtwcWJpOHVYTDZOcTFLOUxUMDNIdjNqMmQ1eVFsSlNFckswc0lGUEl6TWpLQ2k0dExrZGRFaGl0ZnZqeCsrdWtuQUlDL3Z6LysrT01QNGJHdHJhMm9NYVRSYUpDWW1JZ1dMVnFnUllzV0JwM2YzTnpjNEI1Q2JjQ3JUMkppSWk1ZXZJZ3Z2L3dTNXVibW9uMDVPVG1pRzVPWm1Sbm16SmtEWjJkbjFLNWRXKy81WW1KaUVCd2NqRzdkdWhuVTRNdk56Y1dpUllzUUdob0tNek16dEduVHhxRDNaS2lBZ0FCUmVzbUpFeWR3NHNRSkFNQUhIM3lBN094c3ZmTVY1c3labzdOdC9mcjFlTys5OXdEa2ZkWS8vUEJEWVYvK3VRcmEzcmVjbkJ6STVYSmtabWFLem1Oa1pDVDB1bmZwMGtXeVVaR1VsSVN2dnZvS3ZYcjFFZ1htUmJseTVRcVNrNU5GamJWRGh3NEJBSGJ0MmlWcTRPdlRybDI3RWsyWEtjdHUzYnFGZGV2VzZkM242K3VMM054Y3FGUXFLQlFLb1NIMjQ0OC82aHc3Wk1pUWx3cVdBYUJuejU1UUtCUm8xS2lSenI3Smt5Y0xPZjhhalFabno1NUYrL2J0ZFVhUmdMelB3ZW5UcDlHMWExZmhXc3VWS3ljNkpqNCtIZ0R3MldlZjZYd093c0xDOFBUcFV6UnYzdnlsM2dlOU94Z3NsekJiVzF2azV1Wmk4T0RCK09PUFAyQnNiSXh1M2JvSis1OCtmWXJJeUVqUlRWQ2YvdjM3SXpzN1d6UjhkUFhxVlRnNk9vcU9LMWV1SERJek0vSDQ4V01rSmlZaUtTa0ppWW1KdUhuekpwUktKV2JNbUlFcVZhb0lRK3I2WEwxNkZYZnYzc1dBQVFQMGZnRUJ1ajJOSjA2Y1FFNU9EcnAzNzY0VEhCUTBmZnAwblcxV1ZsWTRjT0NBNUhPbytJeU1qRkMzYmwwQWVjT2JBSVRIUUY1UFgyeHNMSUM4Q1RycDZla3dNakxDNmRPblJlZXBVNmNPNnRTcDg4YXVjLy8rL1pESlpPamJ0Ni9PUHUxTnVhREMvbjczN05rRG1VeUcvdjM3Ry9UNjY5ZXZSMmhvS056YzNGNTdvQXdBdlh2M1J1L2V2ZUh0N1kzdzhIQzR1N3NqS3lzTEgzendnZDdqZzRLQ01HL2VQQnc3ZGt6eTgxZVU0Y09IaXhyU1BYcjBFTzF2Mzc2OVpLLzg2M0QwNkZFWUd4dWpmZnYyQVBMbWE1dzdkdzZkT25WQzkrN2Q0ZVBqZzl6Y1hNblJMbXRyNnpkMmJWUzRUejc1Qko5ODhvbmsvckN3TUV5ZlBoMXo1c3dSTmRha0hEaHdvTkNVaHRqWVdLU25wMlB2M3IwNis3VHpIWUM4UnAyMXRUVmF0V29sN0w5Ly96NkNnb0pnYTJ1TFNaTW02VHovNTU5L3hvMGJOOUM1YzJmSlVTTnRzR3h2YjYrejc5Q2hRd2dMQzJOcVlSbkFZTGtFUEgzNkZIUG16TUdZTVdQUW9rVUwyTm5aNFlzdnZzQ2xTNWRnYVdtSkw3NzRBa0RlVU9XNGNlTlFxVklseE1iR0NvR0xsbHd1RjRhbDU4NmRDNFZDSWNyNWpJNk9ScGN1WFlRUGRHSmlJbUpqWXhFVEU0Tno1ODRCeUF1WWJHMXRZV2RuSjN3Wk9EZzRZTml3WVpMWC8vejVjOXk5ZXhjREJ3NDBhQ2cwT3pzYisvYnRBNUNYcTkyMWExZmhKZ25rOVJ4T21USUZ0V3ZYUm1wcUt0TFMwakI3OW14UkxtTlJlWlgwK3ZuNysrUDQ4ZU5DTUtwUUtCQVFFQ0RLWDFXcFZCZzZkS2plWURrdUxrNDBlYXN3T1RrNWVyY25KaWJpeUpFamFOU29FZXpzN0RCNDhHQzlRNnlkTzNlV1BMZTd1enQ2OXV3SklPOHpjZWJNR1ZoYVdzTEJ3YUhJNjlxeFl3ZjgvZjNScUZFanZZMjQxMFd0VmlNZ0lBQjkrdlRCbVRObjhPelpNeUZZVGtsSndiTm56NFJqdGU4L0ppWUd4c2IvL3hWZXBVb1ZVYzk3Wm1ZbWdvS0NoTWN4TVRIQy83LysrbXRrWm1iaXlKRWp5TTdPRnFWSjdOeTU4NldEY0VNOGVQQUFWNjVjZ2FtcHFmQzN0V1hMRmhnWkdXSDA2Tkd3dGJXRmhZVUZjbk56T1pyMGxrcE5UVVZJU0lqZWZkcS9zL0R3Y0oxcUoxcE9UazdDL0lPZE8zZEtWcmZJeWNrUnZodTJiTmxTYUhxRHE2c3JqSTJOb1ZhcmhXMlZLbFhDbDE5K2lWT25UcUZQbno0b1g3NjhzTy9CZ3djNGNPQUFPbmJzaURadDJvaFNuWXlNaklRZVptMnd6RHo2c28zQmNna3dNVEZCdVhMbDhQMzMzMlBDaEFuQ2pieGcvbUJtWmlhVVNpVmNYRngwOGtjQmNiRGNzV05IZUhwNjRzOC8vMFRYcmwwUkh4K1A5UFIwMUtsVEI0bUppVkNyMVdqVXFCRXlNakpnWW1LQ0tWT213TTdPRGhVclZuempnZWl4WThkRU4vdHk1Y3FKaHJxT0hUc0dHeHNiTkczYUZOZXVYVU9kT25WdzdkbzFVVUJOSmFObXpacll2SG16NVA3Q2NuNERBd05mZWJMY3RtM2JvRktwaE0vRm1ERmpSS1hpL1B6OFlHTmpnd1lOR3NEZjN4K0RCdy9XbVZDVGY2aDIwNlpOb3B1cEZJMUdnMDJiTnVIUW9VTndjbkxDMHFWTGRTYjl2RTdoNGVGNCt2UXBQdnJvSTUzODRHUEhqbUg3OXUwNnp5bVk5ckJnd1FLZHRJdjhxVkw1R3lUYVNWaUJnWUhJemMxRjc5NjloWDIvLy83N0d3MldkKzNhSmNxYnZuejVNaTVkdW9SKy9mb0orY3YwZG91TmpjWGF0V3YxN3RQMkVoOCtmRmd5SDM3a3lKRkNzQ3cxWXFoV3F6RjU4bVRjdlhzWFFGNncrc3N2dnhRYU1JOFlNUUtQSGozU3UwOXFndnpaczJkMUtqUTFhTkFBR3pac0FKQVhMQnNiRzZOU3BVcVNyMHVsSDRQbEVtQnBhWWtWSzFaZzBhSkYyTGh4STJyVnFvVm16Wm9oSnljSFQ1OCtGZlVHclZ5NUV0YlcxaGcxYXBTd0xTWW1CZ3NYTGhUbGpuYnExQW1YTGwzQ3BrMmIwS3haTStFY2pSczNGcldJVTFOVGNmLytmVFJzMkZEWTlzY2ZmeUFuSndjOWUvWjg3WUZ6YW1vcWZ2MzFWNWlabWVtdEhadWJtNHZqeDQralE0Y09RdDVxKy9idDRldnJpd2tUSnNEVTFQUzFYZys5dlBQbnoyUFBuajFZczJhTlRsNmZQbjM2OU1HWU1XTU1PcmUrdElucjE2L3JwSHg4OU5GSG9zYzdkdXhBblRwMTBLeFpNL2o3KzZOdDI3WndkbmJXK3hxblQ1OUdhR2lvUVgvaksxYXN3Tm16WitIaTRvTEZpeGNiVkozaVZadzZkUXBObWpTUm5EbnY2T2dJYjI5dkFIbER6NHNYTDhiKy9mdUZ3S0ZnR29YMk9ma2JPb2NPSGNMR2pSdEZ4eFJNM1FLa1UxdGVoK2pvYUp3N2QwNTAvcDA3ZDZKeTVjbzZrNVNmUG4wcTVHN25aMkppd21IdkV0YXdZVU1jT1hKRTc3N2lwbUZJT1hEZ0FKS1NrdEM4ZVhNa0ppYkN6TXdNdTNidEtyUXExS1JKazE1TDNYVXJLeXZoLy9IeDhhaFNwUXBITjhzNEJzc2x4TVRFQkFzV0xNQ0pFeWZRckZrekFIbVREYUtqbzNIMzdsMWhrc1N2di80S2MzTnpZWGcxTVRFUlhsNWVjSEZ4MFpuZ01ubnlaSXdlUFJvclZxeUFRcUZBdlhyMWRJYU9LbGV1akd2WHJnbVBIejkrREY5Zlg3Um8wVUxVdS9TNmJOMjZGU3FWQ29NR0RjSzJiZHQwOWg4OWVoVEp5Y25vMnJVclRwNDhDU0J2OHM3R2pSdHg2TkFoREJndzRMVmZFNzJjWjgrZUlUSXlzdEQ4d3Z4a01wbEI1UWoxZWZIaUJkYXNXWU9hTld0S1RzSlRxVlI0OXV3WktsZXVYT1Q1RWhNVDRlM3RqYnAxNjZKaXhZcENiNVdVczJmUHdzM05EVE5uem55anZheEEzdnNJQ0FpUXJFd0M1UDBzdFEwVTdmV1ltWm05OHJWbFpHVG85T1ptWjJlL3NmZThmdjE2bEN0WERtNXVia0p2bm9lSEJ4NC9mcXpUQUl1TmpSVWFDUGxaVzFzeldDNUJOMjdjS0xTdXR6WU40L2J0MjRWK1YxaFlXT0Q5OTkvWHUrL0Jnd2ZZdm4wN0prMmFoRXVYTGtFbWsySDgrUEg0L3Z2djhkRkhIMG1XZlhzVEUrM2k0K1B4NU1rVElUMHl2K3pzYktqVmFyMzd0TWFORy9kYXl1WlJ5V0t3WElLTWpZMUZIeUtsVW9uZXZYdGo3Tml4dUg3OU9yNy8vbnVkSHA1WnMyYkIzdDRlaXhZdDB0bG5ZMk9ES1ZPbUNIbkwrWHVqdGFwVnE0YTB0RFJrWkdUQTNOd2NQLzc0STR5TWpIUW1QMnpkdWxXeXRJNDJ2Nnl3c21CNzkrNkZtWmtaRkFvRlJvd1lvWGRDem9zWEw3Qno1MDY0dXJyQ3ljbEpDSmF0cmEzUnJWczM3TjY5RzkyNmRSTzE4cWxzVUt2VmVQNzhPUll2WG96Tm16ZnJ2ZWsrZVBBQWFyVmE4c2FabnpZMzk0Y2Zmc0RXclZ0MTltczBHaHc5ZWxRWWtjbGZOL3BOZS9EZ0FUSXlNckJ4NDBiNCtQZ0llWjVmZlBFRjJyZHZEd2NIQnlRa0pHREtsQ2tBSUFRcU0yYk1LTFNLaUVhakVlV002a3MvU1V0TDAvbDh2YWxnK2Y3OSt3Z1BEOGY0OGVORnBlR3FWS21pVXlzWHlCc1ZXN05teld1L0RubzEyN2R2RjVXQTAwZWhVRWplUDdScTFxeXBOMWhPVDAvSHZIbno0T1RraE02ZE93dnpIcG8yYllyV3JWdGp3WUlGMkxCaFE2SDNoVjI3ZHVsTlhTcktyRm16MEtsVEo5RzJidDI2U2FadW5UOS9IZ2tKQ1lWK1YrU2ZORTN2TGdiTEpTZzNOeGNwS1NsQ3owNWFXcG9RVkdwdmNyR3hzUWdPRGhhZTgralJJN2k0dUFpOU10V3FWUk42cG9HOFh0a1dMVm9JTlZjTDBwYlR1bi8vUHNMQ3duRDE2bFZNbmp4Wkp4K3JlZlBta2lrUXdjSEJ1SFBuRG5yMzdpMTVVOVZPUEJvd1lBQnNiVzMxcnRxM1pjc1dwS1NrNkYzOG9sKy9mamh5NUFpOHZiM3h3dzgvNkgwTittOXBBMVpEaCtpam82UGg3Kzl2MExFRkovaFlXbHJDMDlPejBCdE5hR2dvQUtCSmt5YTRlZk5tb2VmdjJMRWpiRzF0OVphcXVudjNMbng4ZkhENzltMWgyMzhWS0FONXVaZ0xGaXdRSGg4OWVoVHA2ZWtZTkdnUUtsZXVqS3RYcjhMQ3drSklRWW1KaWNHREJ3L2c1dVltREEzZnVuVkw1N3dQSGp3b3RFY3JPenNiS1NrcG9wNzUzTnhjcU5YcU54SXMxNnBWQzE5ODhRVjY5dXlwdDhGQzd3WjlaZUR5UzBsSndaWXRXOUNwVXlkUlNWSkQ1T1RrWVBIaXhVaFBUOGVxVmF0MEdvTlRwMDdGTjk5OGc4V0xGMlA1OHVXRmpsd1pHUmtaUENrM016TVQ2OWV2MTdzdi8vM3B3WU1Ib2dwVDBkSFJlUGJzbVRBaFhxMVc0NTkvL3BGTUJhTjNGNFBsRWhRUkVZRXBVNlpnOGVMRmFOR2lCZExUMDRYcUV0cGdPU0lpQW52MjdCRTlMeUFnUU9nQisvREREMFhCc3JhQU9wRFhBOUNzV1RQUkYwN2R1blZoYkd5TTNidDM0OHFWSytqY3VUTSsvL3h6bld0cjNyeTU1SkJXYW1vcTd0eTVnMzc5K2hWWkRVTnFpRHd3TUJCLy9QRUh1bmZ2THFwNm9XVm5aNGNCQXdiZ3Q5OSt3M3Z2dlNkTWdxU1NrNWFXQm9WQ1lYQWVlV2hvcU40Z1RoOTkrZXlGbFVvRThqNEhUazVPQmsyOHFWMjd0azdkNWRUVVZLeFpzd2FYTDErR2xaVVZ4bzhmajl1M2IrUDgrZk1HWGZQclltRmhJY3J0dkhyMUtreE1USVJ0VjY5ZWhaV1ZsZkFaQ0FvS3d0R2pSL0g1NTU4TFFXM0JYR1FnTHdpZk5XdVc4RGdnSUVBMG1TbzZPaG9BUkZWQnRNdVd2NmswREgzbHUramRvbFFxUmN2YkZ4UVNFb0xqeDQramJkdTJTRTFObFR4T085RmRTNlZTWWVIQ2hiaHg0d1lXTFZxa04zL2YydG9hYytiTXdYZmZmWWNGQ3haZzd0eTVrdDlIY3JsY3A1ZFlTbXBxcW1Td3JIWDA2RkdzWDc4ZWMrYk1nWnVibTk1ak5tL2VqSU1IRDJMaHdvV2lFbmIwN21Pd1hJSnUzNzROdFZvTlIwZEh4TVhGUWFQUkNPWGJ0RjlHZmZyMEVkV1g3ZHk1TTc3OTlsdkpMNEd0VzdjaUp5Y0h3NFlOdzQ0ZE8zRDA2RkZSUHBXSmlRa2FOMjZNNE9CZ05HclVDRk9uVGdXUTkwWDEvUGx6VktoUTRVMjlYY0cvLy82TFZhdFd3ZDdlSHVQR2paTThidWpRb1FnT0RvYVBqdytNakl3S3pRdWoxeU1xS2dwaFlXRjZnOWVvcUNpZHV0MkY2ZFdyRjc3NTVodURqaTF1dm54MGREUnUzYnFGaVJNbkZucmNsaTFiNE9ycXFyY0VtWldWRlpSS0pmcjA2WU1oUTRiQTB0SlM3Mkk1V3FHaG9iaC8vejQ2ZGVyMG42d2VsNWFXaHZqNGVHSHhrSVNFQkFCNURXSWdiNzVCWWIzOHBxYW1vdmY5enovL2lQWnJWd1BOUDlsWCs3M3pOa3lzVFU1T2xweEU5dkhISDNNRnZ4S3ljK2RPblE0Y2ZZcXEwOTJ4WTBkaDFGQ3BWTUxEd3dNM2J0eUF1N3Q3b2ZYTVhWeGM4TjEzMzJIVnFsV1lNV01HRmk5ZUxDb0pwNlZXcTNVbUNFc3B1Q2hQUWJkdTNjTEdqUnRSbzBhTlFvUGdRWU1HSVRnNEdBc1hMc1N5WmN1SzNiTk9ieThHeXlVb1BEd2NkbloycUZxMXFqRHJXenQ4OCtMRkM1aVptUldhazFqUXRXdlg4T2VmZjJMWXNHRVlPblFvd3NQRHNXWExGclJ0MjFaSTliaDQ4YUxRMi9mMTExOExOOXNIRHg1Z3dvUUpXTGh3NFJ0ZGp2cisvZnVZUDM4K05Cb05QRHc4Y09uU0pXRTFLSlZLaGR6Y1hDRW8vdWlqaitEaDRZRVpNMlpnL2ZyMXFGaXg0aXZOcmlZeGxVcUZ1M2Z2NHRhdFc3aHc0UUlBQ0kyWGR1M2FpWUlSYlYzVmxpMWJRcTFXbC9qTThCMDdkcUJpeFlwRkxsZDk2dFFweE1YRjZRMlc1WEk1VnE1Y2FmQnJSa1pHd3RmWEYwNU9UcSsxL3UrMWE5Y1FGaGFHNU9Sa1BIbnlCRkZSVVVoTFMwTmdZQ0RNek13d2NPQkF4TWJHNmxTTEdEbHk1RXU5bnJZaGRPYk1HZFN0VzFjMENWaTc3MjBJbHVQajQvVk9DZ2FBRmkxYU1GZ3VJVDE3OWtTSERoMzA3b3VMaThQU3BVdFJwVW9WSkNVbFlmcjA2WktyOUdsVERoOCtmSWhGaXhiaC92MzdHRGx5cEVHamlKOSsraWxVS2hYV3JWdUhNV1BHd04zZFhhZTNOemMzdDhpVUVVTWtKaVppMGFKRk1EVTF4WUlGQ3dxdEJHUmxaWVhseTVkajBxUkptRHQzTHRhdVhZdDY5ZXE5OGpWUXlXT3dYRUkwR2czQ3c4UFJzbVZMQUhsNXdOV3JWeGNtTGJ4NDhjS2c4bHhhQ1FrSldMWnNHV3JVcUNFc25hMnRqdUh2NzQraFE0ZGkzNzU5OFBYMVJlM2F0ZkgwNlZQODczLy9FMUl0WW1Oam9WYXJoWlhjM2hTbFVnbFRVMVBNblRzWFRrNU9NREV4RVNZaVhyeDRFVEV4TWNMUzNUVnExRUMxYXRYZzVlV0ZuVHQzdnBIVjA4cXk2T2hvVEpzMkRVRGVrSDNYcmwzUnJGa3pOR3ZXREJVclZzVFpzMmRoYjI4UGpVYUQ5ZXZYUTZWU0lUQXdFQk1tVE1BMzMzeUQ1czJibzBlUEhucHo0OStrSzFldTRPTEZpNWcrZlhxaFFaMUdvMEZxYXVwcnE0K2FmM0VDbFVxRkpVdVc0T09QUDlZcFoxZGM5KzdkdzQwYk4xQzFhbFU0T1RsQnFWU2lldlhxbURoeEl1enM3SERreUpGaWxZN0x6TXdVL3AwNGNRTHg4ZkZJU0VnUUtvRDA3TmtUcnE2dWlJMk5GU1lONW44dWdEZGFVOXBRTGk0dW5PRDNGcXBVcVpMZXoxUnljakpXcmx3SlcxdGJiTml3QWZQbno4ZVdMVnV3ZlBseXlhWG5iOXk0QVE4UEQyUm5aMlBDaEFubzFhdVh3ZGZSdlh0M1dGcGFZdlhxMVZpeVpBa3lNakpFcTk4cUZBckprWW1DVWxOVDlhNFErdXpaTTh5Y09STXBLU25DL2JVb2RuWjJXTFpzR1NaUG5veDU4K1podzRZTkJsWHNvYmNiZytVU0VoRVJnWlNVRkRSdTNCaUppWW00ZlBteWFDSkJjbkt5em14ZnFSbTV5Y25KK1A3Nzd3SGtMVXlndllGV3ExWk5tRFU4ZS9ac1hMMTZGYTZ1cnBnelp3NHVYTGlBMWF0WFkrdldyUmc1Y2lRaUl5T2hVQ2hRdTNadHlWV1hDbDZIU3FVcTlGZ2pJeU9kQ1JnTkdqU0FuNStmY0kyT2pvN0MwSDVjWEJ5U2s1TjFlaGJzN095RW9JNWVIeWNuSjB5ZE9oVXRXclRRdXpwVng0NGRvVlFxc1dMRkNseTRjQUhEaGcxRDA2Wk5zV0hEQnN5Y09ST3VycTZZTUdFQ3FsV3JwdmY4RVJFUmVwZW8xYWVvdnptdEowK2VZUFhxMVhCMWRSWDFLbXYvenZKUEZJeVBqMGRPVG83TzB1dUYwZjVkWm1SazZOUld2bmZ2SHN6TnpWR3BVaVZrWkdRZ0l5TURTNWN1eGFOSGovUk9ValhVNE1HRGhRWWlBS3hidHc3UG5qMkRrNU9Uc00zUTBuR0ppWW1pYzYxZHV4YjI5dmFvVnEwYVdyWnNpUysvL0JKeXVSdy8vZlFUSEJ3YzhObG5uNG1lZi8vK2ZRRC92L3g1Ykd5c3NFMmZ0TFEwQUVXdjFxaFFLSmpEV1VybDV1Yml6Smt6K09XWFg1Q2JtNHNWSzFhZ1FvVUtXTHg0TVdiUG5vM3g0OGVqZCsvZTZOZXZuMDZhWDkyNmRlSGc0SURSbzBkTEx1OWVHRGMzTjlTdVhSdUhEaDBxY3BTcHVOTFQwekZyMWl6RXhzWml4b3daZWl0M0tKVkt2YWxRZGVyVXdheFpzN0J3NFVMTW16Y1BYbDVleGVyOG9yY1BnK1VTb3AyZzE2UkpFL3o4ODg4QThrb2xlWGw1QWNoYlFFRTdyUFRYWDM4aEp5Y0hEeDgrQkFDZDRjZC8vLzFYYU5VWHpDbTF0YlhGeUpFajhlTEZDd3dmUGh5REJnMkNYQzdIcDU5K2lyQ3dNT3pldlJzM2I5NUVkSFEwbWpScGdweWNITDBMSE9qVHYzLy9RdmYzN2R0WGI4N3FtMXJ3Z0lwSExwZUxlbUx5VTZ2Vk9IdjJMTFp2MzQ3SGp4K2pmLy8rUWhyQVR6LzloRU9IRG1INzl1MFlQWG8wdnZycUt3d1lNRURuOTNycjFpMUVSRVFZZEMyRlRSalNldjc4T2ViTm13ZHpjM09oY2FpbExUM200K09EbGkxYlFxUFJDS3NIRnFmMnFyYjZob2VIQjVvMWF5YWttMFJGUlNFaUlrS283MnRoWVlIbHk1ZkQwOU1UZm41K1NFNU94c1NKRS8vVDlKVEl5RWpFeGNVaExpNE9BR0J1Ym83S2xTdGozTGh4cUZhdEdxcFhydzU3ZTN2Umt0ang4ZkZDbnVnUFAveUFsSlFVZUh0N28wS0ZDcERMNVRoLy9qd3NMQ3lFbjBOZ1lDQjhmWDJMdkpiZzRHQlIxWjZDckt5c0pGZHFvM2RQWm1ZbTd0NjlpeXRYcnVEY3VYTjQ4dVFKR2pkdWpCa3paZ2p6YnNxWEx3OHZMeS9zMkxFREJ3NGN3UDc5KzlHNGNXTzBiTmxTNkNSeGNIQ0FqNDlQc2RJTkMzSjBkTlE3Y1ZTbFVyMVNBSDMvL24zRXg4ZkQzZDBkbjM3NktZQzhEb0RqeDQvRHlzb0tHUmtaQ0FrSjBUdEJIY2hMWlJzMmJCaE9uanlKdExRMEJzdnZPQWJMSlNRbUpnWVZLMWFFalkwTmJ0NjhpUkVqUnFCT25UckNqY25OelEyalI0OEdBSnc4ZVJMWHJsMkRrWkVSV3Jac3FkUENiZG15Slh4OWZZVXZxZnkwdFpjZEhCeEVaYmhrTWhtbVQ1OE9lM3Q3SEQxNkZPYm01aGc1Y2lSTVRFd01McmRUbFB4RGIzSzVISEs1L0pXK0ZPbS9jZVBHRFhoNmVpSTVPUm5WcTFmSDBxVkxSYjJDUmtaRzZOT25EMXEzYm8yVksxZkN6ODhQVmF0VzFabDArcm9uK0lXSGh3UElXOVd5WUlPeGZ2MzY2TmV2SHk1Y3VJQ0RCdzlDSnBQQjJ0b2E3dTd1eGVwWi92enp6M0gvL24wRUJ3ZUxBbjB6TXpPMGI5OWV0TVMwUXFIQTdObXpJWmZMOGRkZmY2RnYzNzZpeWhKdldrSkNBbGF1WEFtNVhJN216WnZEeGNVRk1wa01mZnIwa1h4T1JFUUU0dVBqTVd2V0xOU3ZYeDlxdFJvM2J0eEFSa1lHZ0x4Um5LbFRwd3FMSUhYcDB1V2xldndLZXRuRmFlanRzM3IxYW1HT2pWd3VSNHNXTFRCbHloUzR1cnJxSEd0aVlvTFJvMGVqUjQ4ZStPT1BQM0QyN0ZsaFZjbGV2WHBod29RSmIreWU4S3FsNHhvM2JveGZmLzFWdENpU3Fha3BqaDQ5Q28xR0E3bGNEa2RIeDBJWEV4b3laQWg2OXV6SnRRSktBWmxHbzlHVTlFV1VWY25KeWJDMXRVVnNiQ3pzN2UwTDdaVlNxOVdReVdRTU51bU55ODdPaHBlWEYxeGRYZEcrZmZ0Q0F4MjFXbzJBZ0FESlVrcGxnVnF0Umx4Y1hMR0M4cUxPQjhDZ1h1cVhtV3daRlJXbFU3OWFvOUVnTnpkWDFBdE5wRTlzYkN5T0hEbUNoZzBib25uejVzVU9CUC85OTEvY3VYTUhuVHQzZm1NbENuTnljcENUay9OVzVONVQ2Y0JnZ2Y4STdRQUFJQUJKUkVGVW1ZaUlpSWhJUXNuV2Z5SWlJaUlpZW9zeFdDWWlJaUlpa3NCZ21ZaUlpSWhJQW9ObElpSWlJaUlKREphSmlJaUlpQ1F3V0NZaUlpSWlrc0JnbVlpSWlJaElBaXZRazhqbG1EMDQvYzhXV0p2YVluSzczU1Y5T1VUdkpINk9pUDViUDE0Y2hMU3NaSFJ5R29VMk5RZVU5T1ZRS2NPZVpSSzVHTE1IYXVRaUpTc1JZZkVuUy9weWlONUovQndSL1hmQzRrOGlKU3NSYXVUaVlzeWVrcjRjS29VWUxKTklyaVpIK0grbUtxMEVyNFRvM2NYUEVkRi9KLzluTFA5bmoraDFZYkJNUkVSRVJDU0J3VElSRVJFUmtRUUd5MFJFUkVSRUVoZ3NFeEVSRVJGSllMQk1SRVJFUkNTQndUSVJFUkVSa1FRR3kwUkVSRVJFRWhnc0V4RVJFUkZKWUxCTVJFUkVSQ1NCd1RJUkVSRVJrUVFHeTBSRVJFUkVFaGdzRXhFUkVSRkpZTEJNUkVSRVJDU0J3VElSRVJFUmtRUUd5MFJFUkVSRUVoZ3NFeEVSRVJGSllMQk1SRVJFUkNTQndUSVJFUkVSa1FRR3kwUkVSRVJFRWhnc0V4RVJFUkZKWUxCTVJFUkVSQ1NCd1RJUkVSRVJrUVFHeTBSRVJFUkVFaGdzRXhFUkVSRkpZTEJNUkVSRVJDU0J3VElSRVJFUmtRUUd5MFJFUkVSRUVoZ3NFeEVSRVJGSllMQk1SRVJFUkNTQndUSVJFUkVSa1FRR3kwUkVSRVJFRWhnc0V4RVJFUkZKWUxCTVJFUkVSQ1JCcHRGb05DVjlFYVhWOXV0VEVaUHlkMGxmUmpGcEFNaEsraUxlcUs5YnJFR3RDczFLK2pJSTcrcG54QkQ4SE5IYjUvNnpVUGlGZkZmU2wvRUdsUDdQVzAyYkpoait2bGRKWDBhWnhaNWxFbVBUaWVqVjhYTkU5QjhxM1lFeWxUd0d5eVRHN3h5aVY4ZlBFZEYvaUsxVGVyT01TL29DeWdvT1daYXMwanZjWDNyd00vTDI0K2VvOU9Ddy90dXY5S2JOdkh2WXMweEVSRVJFSklIQk1oRVJFUkdSQkFiTFJFUkVSRVFTR0N3VEVSRVJFVWxnc0V4RVJFUkVKSUhCTWhFUkVSR1JCQWJMUkVSRVJFUVNHQ3dURVJFUkVVbGdzRXhFUkVSRUpJSEJNaEVSRVJHUkJBYkxSRVJFUkVRU0dDd1RFUkVSRVVsZ3NFeEVSRVJFSklIQk1oRVJFUkdSQkFiTFJFUkVSRVFTR0N3VEVSRVJFVWxnc0V4RVJFUkVKSUhCOGh0VXlhS0c4SDliOHhxRkhFbHZHbjhYYnlmK1h0NHQvSDI5Mi9MLy92TC9uOTVPdHViVmhmL3o5MVd5WkJxTlJsUFNGMUZhcFdVbDR2YmpDNmhvN2dEblNtMUsrbkxLTlA0dTNrNzh2YnhiK1B0Njk5MUx1b1JubVFsb1dLVTlyRTN0U3ZweXFBajhmYjBkR0N3VEVSRVJFVWxnR2dZUkVSRVJrUVFHeTBSRVJFUkVFaGdzRXhFUkVSRkpZTEJNUkVSRVJDU0J3VElSRVJFUmtRUUd5MFJFUkVSRUVoZ3NFeEVSRVJGSllMQk1SRVJFUkNTQndUSVJFUkVSa1FRR3kwUkVSRVJFRWhnczU2TldxNUdibTF2U2wwRnYySjA3ZCtEbjUxZlNsMEV2S1NzckM3R3hzVkNwVkNWOUtXK0Y3T3pzTjNMZTFOUlVuRHAxQ2hrWkdUcjdEaDA2aEwxNzk3NlIxeTNyVkNvVlVsSlNTdm95QkdxMUduRnhjWVhlRzNOeWNoQVJFZkVmWGxYSlMwOVAxOW4yNHNXTHQvcDdLU0VoQWNIQndTVjlHZThrNDVLK2dMZUpuNThmZnZ2dE54dy9maHhHUmtaRkhwK1NrZ0p2YjIrTUdERUNEZzRPQUlDblQ1L2kvdjM3QnI5bWl4WXRBT1I5SVdWbFplbnNWeWdVTURZMlJsSlNFakl6TXdzOVY0VUtGV0JsWldYd2E3OHIvUDM5WHlrZ2NITnpRNFVLRllUSDkrN2R3MisvL1lhdnYvNzZkVndlRlNFcEtRbHhjWEV2OWR6NjlldkR6TXhNdE8zV3JWdVlOV3NXNXMyYmh3NGRPZ2piRFczb3l1Vnl5R1N5bDdxZXQ0MWFyWWFIaHdlTWpZM3gzWGZmaWY3T1g5WGx5NWV4WnMwYXpKOC9IKzNhdFJQdEN3NE9SbVptSnZyMTYvZEtyOUd0V3pmMDdkc1hJMGVPZktYemxDWUxGaXhBU2tvS05tellBTGxjM0orbFZxdng0c1VMdmM4ek56ZlhPZjUxU0VwS3d0ZGZmNDMxNjlmanZmZmUwM3ZNbmoxN3NIUG5Udmo1K2NIT3p1NjFYOFBieHRmWEY5ZXVYY1BHalJ1aFVDaUU3VHQzN3NTWk0yZnc4ODgvdzhiRzVyVzgxdENoUS9IZWUrOWg5dXpacjN5dU0yZk9ZTmV1WGRpeVpRdnM3ZTFmdzlXVkhReVc5Ymh4NDBhaFh6b1dGaGFvWDc4KzB0UFRFUmtaaVFrVEptRFdyRmxvMjdZdFFrSkM0T25wYWZCcm5UcDFDZ0J3L2ZwMXZSK0dVYU5HWWVEQWdWaTdkaTJ1WGJ0VzZMbTB4NVkydnI2K1VDcVZvaThsUStUbTVrS2xVcUYrL2ZxRkJoRlhyMTdGb2tXTEREN3Z1SEhqMEwxNzkySmR5N3NrUGo0ZVo4K2VmZW5uVzFoWW9HZlBuc0xqZ0lBQStQajR2TlM1ZkgxOVVidDJiZEcyUjQ4ZUFRQnExYW9sYk12TXpFU1BIajBNT3FlbnA2ZlFTSDNYeWVWeXRHM2JGai85OUJOR2p4Nk5xVk9ub2wyN2RwZzdkeTdDd3NJTVBvK3ZyNi9PelRNd01CQ21wcWI0NElNUFh2ZGxDM0p6YzZGV3E5L1krZDlGUTRZTXdhUkprM0RzMkRGODhjVVhvbjNSMGRFWU4yNmMzdWQ1ZVhtaGR1M2F5TW5KMGJ2ZjNOd2N2WHYzTnVnYW1qWnRpaVZMbGdBQUhqOStEQURDMzRkU3FVUm9hS2pvK0twVnEwS3RWc1BYMXhlZE9uWFNPVis5ZXZWZ2EydHIwR3UvQ3o3NTVCUHMzNzhmZm41K0dEMTZOSUM4bnVhalI0K2lWYXRXUXFBOGRlcFUvUFBQUDNyUDhldXZ2eFlaVUN1VlNpUWtKS0JwMDZZR1haZTd1enNlUEhnZ3VWK2owVUNsVW1IVXFGR0ZkZ2lXOW52Y3kyQ3dyTWNQUC94UTZQNEdEUnBndzRZTnFGR2pCcnk5dlRGLy9ud3NXTEFBa3lkUFJ0ZXVYZEdoUXdlc1dMRUNqeDQ5d3BvMWEyQnFhaXA2Zm5oNE9PYlBuNC8yN2RzTDI5NTc3ejE0ZVhtSmpwc3hZNGJvc2F1cks4YVBINi8zbXI3NTVwdml2TVYzVHZmdTNURng0a1NkN2Z2MzcwZFlXSmplWURja0pBU3paczBxOHR3MWE5YkUyTEZqQ3owbUpDUUVseTVkd3NTSkU5R29VU1BETC93ZDlPalJJMnpmdnYybG4yOW5aeWNLbG52MTZvVXZ2L3hTZUx4cDB5WmN1blFKdTNidGtqekg1Y3VYc1hEaFFzbnJNelkyRmtaekFNRFUxQlFMRml6QTgrZlBzWHIxYXZUdDJ4Y3VMaTRBOGthQTFxMWJoLzc5KzZOaHc0YW9VNmZPUzcrM3QxR1BIajNRcUZFamVIaDRZUEhpeGRpeVpRdmMzTnpnN093c09pNG9LQWhSVVZFWVBIaXd6amtzTFMxRmp6TXlNbkQ5K25XMGJ0MGF5NVl0UTNoNHVHai9peGN2b05GbzlBWmZiZHUyeGZUcDAxL0RPeXNicGsrZmpudjM3dWxzOS9iMmhxK3ZyMmpiaUJFakFBRGp4NDlIalJvMUFBQ3hzYkhZdUhFakxDMHRzWHo1Y3NsaDlnMGJOZ2lmdzcvLy9odDM3OTVGLy83OTlSNmIvN01WSHg4UGMzTnpJYkJMVGs3R3lwVXJkWjVqWVdHQmtKQVFoSVNFNk95Yk5tMmF6dWpFdTZ4dTNicm8zcjA3OXU3ZGk2NWR1OExCd1FHLy9mWWJjbk56TVdiTUdPRzRyS3dzT0RnNDRMUFBQaE8yWGJwMENhR2hvUWFOWHFlbXBnSUFLbFdxWk5CMWVYcDZ2cFpVMG5MbHlyM3lPVW9iQnN0NjdONjl1OUNlNWZ3OW5GWldWdkQwOU1TMmJkdlF1blZyeU9WeW1KaVlZTktrU1JnelpneldyRm1ET1hQbUNNOEpEQXpFc21YTDBMaHhZMHlaTWtVNGo2V2xwWEJ6MXlvNFZHeG1aaWI2RWl2czJMSWlMaTRPZCs3Y0tmSTRsVXFGeE1SRUFFQmFXaHFBdkpzTWtQY2xYN0FIcHlDbFVvbkF3TUFpanlzTjNuLy9mZnp4eHg5NjkyVmtaR0RRb0VIbzNMbXozc1lMb1B1M0tKUEpSRGVHMU5SVTJOallGSHF6MFBmM2ZPYk1HYVNtcGlJME5CVG01dVk0ZlBpd3NLOXo1ODc0OE1NUDhmVHBVd0NBczdNelB2endRd0I1ZVhwQVhrcUhkbHRwVTdkdVhYaDdlK1B2di85RzllclZVYjE2ZFoxanRDbGl3NFlOSy9KODU4K2ZSM1oyTmpwMTZvU3NyQ3cwYnR4WXROL2YzeDhxbFVyVUNOTFN2blpxYWlyNjl1MWI1R3Z0MmJNSGUvYnNrZHp2NnVvcTlIS1dSdDkrKzIyUktYWmEybnpZOTk1N1QwaUpDQW9LUXYzNjlWR3JWaTMwNk5FRHJxNnVBUEtDN2NhTkc4UE56UTFBWHUrdnRoZDB4WW9WU0UxTkZSN3JrNXFhaXZ2MzcrUG16WnV3dHJZV1JpcXNyYTF4NE1DQmwzdXpwVUJVVkJUdTNidUhxbFdyb2tHREJnZ0xDME5JU0FnT0h6Nk0rdlhyNC9yMTZ3RHlVb3lBdkI3NS9KMEhodzRkd3Z2dnYyOVF5cVEyZmMzUVhubHRvMWVsVXFGMzc5NHdOalkyS0RiSXpjMUZodzRkOE4xMzN4bjBPbVVSZzJVOUtsU29ZRkNyTHlNakF4WVdGbEFvRkRvOWt6WTJOdkQwOU1UczJiUHg3YmZmd3QzZEhZY1BIOGFGQ3hmUW8wY1BqQjgvSHNiR3hmdnhaMlJrSURvNld1KytzaktVdVduVEp2ejU1NS9DWTVWS2hkemNYRkVRYTIxdHJkTnIrZURCQTUzaHkrSERod1BJNjdYTzMzQXA2K1J5dVdUUGdyYlh3c2pJcU1qZWgrVGtaSXdhTlVwbnV6WXd5SDhES1VnN2xEeDU4bVRJNVhKMDY5WU5vYUdoaUlxS0V2N1dmLzc1WndCNWYvc3RXN1lzbGZuNnhWR2hRZ1VoTUhwVng0OGZoMEtoUUt0V3JmUitGNGFFaEJTWnMxeXVYRG00dTd2cjNhZFdxN0Z6NTA1aGtsVFhybDBsZS94TGUyNWxyVnExOE96Wk02SHhybytwcVNucTFhdUhxS2dvMGZiMDlIU2NPSEVDa3lkUEJnQzBhdFZLMk9majQ0T2FOV3ZxYmVBL2VQQUFOV3ZXTFBTNndzUERzV0RCQXVHeGRyUkEyM2c1ZHV3WWZ2cnBwMExQTVdqUUlIejExVmVGSHZPdUNRb0tFbzI4M2I1OVcvaC9lSGk0TUFxakRaYnp1M256Sm1Kall5VlRhUXJTM3UrVGs1T0xkWTBhalFaS3BSSUxGaXd3cUlOZy92ejViMnlpY0dsUkpvUGxpSWdJdmZsODJoN0tmZnYyU2ZZczkralJBNmFtcHNqSXlJQzd1enNjSFIweFpjb1VWS3hZVWVmWVdyVnFZZFNvVVZpNWNxWFFZaHMrZkRpKyt1b3J2YTI5di8vK1cvU2hLQmdBWDd0MnJjaTg1ZEt1VTZkT29ra21KMDZjd04yN2Q0V2JCUUM5dWMyT2pvN1lzbVVMZ0x6OHpLdFhyK0tYWDM0QmtEYzZJUFhGUDNMa1NQVHExZXQxdjQweXdjTENBdDkrKzYzT2RoOGZIOVN1WFZzME5GbFFaR1FrRGh3NGdLKysrZ3FWS2xWQ2pSbzFNSGJzV0tHMzB0M2RIVDE3OXNTVEowOHdhTkFnV0Z0YnY4bTM4dGE2ZGVzV2poOC9qckZqeDc2MnhzS2RPM2R3NTg0ZG1KbVpDWUZ5d1VvSEdSa1p5TXJLMHRtdVVDaUVISE1URXhQSkJ0SGF0V3RSb1VJRlBILytISlVxVlVKd2NEQUdEeDZNS2xXcXZKYjM4SzY1ZlBreXZMeTg5T2F3S3BWS1ZLcFVDZHUyYmRQWmQvandZWmlabWVHamp6NHExdXM5ZlBnUTc3Ly9mcUhIdEdyVkNudjI3TUgzMzMrUFZxMWFvWGZ2M3BnM2J4NHNMQ3dBNUhWVW1KdWJZOW15WlhxZnYyelpNc244NlhmWlYxOTlKWm9idEdmUEh2eisrKy9ZdjM5L2tjODlkT2dRcWxXckptclVGRWFiNzN6MTZsV2hjNmM0bGk1ZGFsREhYM1oyZHJIL2hzcWFNaGtzaDRXRndkZlhGNmFtcG5wVEhYYnUzS256bkp5Y0hPVGs1T0RUVHorRnFha3BMQ3dzMEtOSEQvajYrbUxNbURHWU5tMGFYRjFkRVIwZGpZaUlDTnk1Y3dkQlFVRklUVTJGczdNeldyZHVqZVBIajJQNzl1MDRmUGd3V3JWcWhUcDE2c0RSMFJGT1RrNndzYkdCajQ4UG9xT2poV0F2Zis2Um1aa1oyclZySnd5aFRwMDZGZTNidHhkeUJyLy8vbnVZbUppOHFSL1pXOFBaMlZtVWl4a2VIbzZvcUNoOC9QSEhoVDVQb1ZEQTBkRVJhclZheUE5MGRIUVU5cXRVS3NqbGNreVlNRUhZOXROUFA1WEtML3YvaXBtWm1jNWtINlZTaVpVclYrS0REejdRT3hGSXExeTVjamh3NEFCY1hWMUZFL3p1M3IwTElHL2VBSkEzVTEraFVLQjgrZkp2NEIyOC9VSkRRM0g4K0hFRUJRVmh4b3daQnQrRUMvTy8vLzFQWjl2RWlSUDFqbDRWN0RtMnM3TXJOQmRkclZiRDI5c2JRVUZCMkxCaEE0WU5HNGFPSFRzaUpTVUZNMmZPeEpJbFM0UmMzTEpHTHBmckxjZTNlZk5tWExwMFNXZDdabVltRGh3NGdPN2R1eGRyOG5OaVlpS1VTcVhvKzA4ZmhVSUJHeHNieE1YRm9YNzkrcWhZc1NJeU1qSU16cDh0clFxbWxXbGppS0tDMHZqNGVGeThlQkh1N3U0R1ZTM1JhRFFJQ1FtQlRDWkRSRVFFRWhNVERhNDBJcGZMNGVibWh2NzkrK3ZNWGRCbjc5NjlaU0orZUJWbE1salc4dlB6TXpnWDZNQ0JBem96K252MzdnMG5KeWNzV0xBQWx5NWRnckd4TWViT25Rc2dMeFdnVFpzMjZONjlPeHdjSEhENjlHbXNYTGtTLy96ekQwNmRPb1Z6NTg3aHhJa1RBSUFsUzViQTFkVVZTVWxKR0RGaUJBWU1HQUFBMkxKbGl4QVV6SjgvWC9UYWNya2M1Y3VYRndLSnduTCtTZ09aVEthM3RtdDZlanFVU3FYT3BLVTZkZXJvN1JHK2NlTUdVbEpTSUpQSnNITGxTZ3djT0ZDNGFaaVltS0JMbHk3Q3NmcDZjcWo0bmoxN0pqUTZvcUtpb05Gb1lHMXRqYVNrSk1ubmFQUEtDN3A3OXk0VUNnV2NuSndBNUEwbmwvWmgrc0lNSGp3WXRXdlhocWVuSitiTW1ZTkpreWE5VWw1OVZGUVVBZ01EZFc3OFAvLzhNelFhamZENHh4OS9oRktwMUpsQVcxalFscEdSZ1NWTGxpQWlJZ0tlbnA2aVh1VEpreWRqL3Z6NW1EaHhJbWJQbnYxYWd2NTNqVnF0RmpYV3RaNDhlU0wwNXVZWEdocUs5UFIwbUp1YkYrdDFIajU4Q0NCdkpGTTdqeU8vaWhVcm9tdlhyZ0R5QXJ5c3JDd2hSU1k1T1ZrVXNEMTkrbFF5aFUxZktkVFN5cEM4NEJNblRrQ3RWaGVaL3FJVkdSbUo1T1JrZlBiWlp6aHo1Z3hPblRxbGQzSnVmdHB5ZGxyTGx5ODM2TFcwRGgwNkJDc3JLNnhmdjc1WXp5c0x5blN3L0RwcVVqWnAwZ1NiTm0yQ3JhMHRGQW9GeG84ZkQyZG5aelJzMkZBNGYzUjBOSHg4ZkZDalJnMjR1Ym5CemMwTktwVUtFUkVSZVBqd0lWeGRYWkdkblkzVTFGUlVyVnBWT0xjMjMvTi8vL3NmZHV6WUlYcGRsVXFGdlh2MzZreTBXTEZpQlpvMGFmTEs3K3R0b2xhcklaZkwwYkJoUTRQcnVrcVZpanQyN0JoTVRFeVFrNU9EK1BoNHpKOC9INXMyYlhxZGwxc3FCQWNIaTNMeHRMUVRqQ0lqSXlVYkUxMjZkRUcxYXRXRXh6Tm16RUJNVEl6b21JS1ZYd3oxOTk5L28ySERoa0srZjJSa0pHclZxaVdVU3RNR2RLdFdyY0xhdFdzQlFOaTJZc1VLckZxMUNtWm1acVZxUVkyMmJkdGl3NFlOV0xseUpWcTJiQWtnTDVXaVlGV0N5TWhJNU9ibTZ2VDhtcHViQ3czTGpSczN3c3pNREIwNmRNQ0ZDeGVFWS9LWDZRUCtmN1o4d2JKK1VxNWN1UUl2THk5b05CcDRlWG5wOUdvcUZBb3NXclFJSzFhc3dKdzVjOUNwVXlkODg4MDNyNjFXN2J0QUpwUHAvWDc3NjYrL2hBQTN2elp0Mm1EdzRNSFl1blVyN08zdERSNUdqNCtQaDVtWkdjNmRPNmV6THlzckN3MGFOQkNDNWFpb0tGaFlXS0JhdFdwSVRrNkdVcWtVZ3IzV3JWdWpaczJhYU42OHVkN1hDUThQTDVXL3Z5Tkhqb2dXSGdrUEQwZE9UbzdPdmJoZ3ViZisvZnZqMXExYjhQRHd3TnExYTFHM2J0MUNYMGRidnJOejU4NUlUMC9IOGVQSE1YRGd3RUo3c0YrOGVJRkhqeDdoMTE5L0xlN2JBcEEzaWRxUWRKS3lxRXdHeTlwZXJ1Sk9zSk9TUDhBMXRJNmxRcUZBbzBhTmhESmsybDYyK1BoNDBaQ2JpNHNMY25OellXeHNMQ3JIdEhyMWFqUnYzaHlmZlBLSjhQeWZmdnBKMVB0VFdtaUQ1WUlwR0VVcEdDdzhmUGdRRnk5ZVJLZE9uWERtekJuTW1qVUxZOGFNd1lZTkc0cDEzckxnK3ZYck9IandvT1QrcUtnb25jbEdXazJiTmhVRnkwdVdMRUYyZGpaeWMzUHgzWGZmb1ZhdFdrVk9xUHpubjM5dzhPQkIwWUlrU3FVU3QyL2Z4cEFoUTRSdDE2NWRROWV1WFZHM2JsMjBiOThlVDU4K3hkYXRXL0hsbDE4S0FWNWFXaHA4ZlgzUnRXdFhPRHM3djdiUC9kdkUwZEVSM3Q3ZXd1TzdkKy9xcEZOa1oyZERyVmJyYkxlMXRVV3ZYcjN3NzcvLzR1Yk5teGd4WW9TdzhFVlNVaElDQWdKMFh1L3g0OGRRcVZSNnF5SlVybHhaS0l2NThPRkQrUG41NGZ6NTgyalNwQWxtejU0dE9acG5iR3lNMmJObnc4bkpDZHUzYjhmbHk1Zng1WmRmb21mUG5xOTFzWlczVVlzV0xlRGg0YUczdkZxdFdyVWtKM2dOSHo0Y2taR1JXTDkrUFZxMGFHRlE3djdubjMrT3p6Ly9YTysrMGFOSGkwcWQzcnAxQ3cwYU5JQk1KaFB5WjQyTmpZczlldEczYjk5U3N3alVqaDA3Ukt0YWFtdUZiOTY4V1hSY3dUS3Y1dWJtV0xod0liNzk5bHNzWGJvVW16ZHZsdXl3eTh6TXhQSGp4MkZ2YjQvR2pSc2pNek1UYytmT3hkbXpaOUc1YzJmSmF6TTJOb2FGaFFXcVZxMWE3RnJySGg0ZXFGU3BrdDVSRENxandiSjJlRWpieTJpSXd2N29ybHk1QW1kblo5alkyT0RRb1VNNnRURzFBZXk4ZWZOMFBod2pSb3hBdjM3OThPVEpFOGpsY2xGdm5WcXRGb1pEakkyTlJhdVZyVnUzRGpWcTFCQzJTVlhKS0EyeXM3TkZRZFBRb1VNTFhRN1cwOU1URFJzMjFObStmZnQyMUtsVEI4N096amh6NWd5cVZxMEtkM2QzV0Z0YjZ4Mk9MTXZHalJ1bnQzWjNSa1lHK3ZUcGd5NWR1bURxMUtsNm4xdndiMXpibUR4eTVBalMwOVBSdTNmdkl2TWxIUjBkMGJGalI5RTI3ZThvTWpJU21abVppSStQUjJ4c0xKbzNieTQwZHJTZjAwOCsrVVJJMVVoSVNJQ3ZyeSthTm0wcStneVZOc25KeVVJZzJxdFhMNTAwcEhYcjF1SGt5Wk00Y3VTSTN1ZlhybDBiYmRxMFFmLysvWVhaL284ZlA5WVoxUUwrdjZKSndYMlptWmxvMGFJRjJyZHZqeE1uVG1EdDJyV1F5K1VZT25Rb2hnd1pVdVJvbmx3dXg4Q0JBOUc4ZVhONGVYbmh0OTkrdzVFalIrRG41MWVxcTUyTUd6Y091Ym01a2d0YTJkcmFTdFkrLythYmJ6QnExQ2ljUG4zYTRNNGFLU3FWU2hRczM3bHpCL1hyMXdlUVYvWEJ3Y0VCMXRiV1VDcVZtRHQzcmtHL0V4OGZuN2Q2Q2VqaUtqZ3FOVy9lUEdSa1pBZ2pXZm5scjl3RTVBWE1vMGVQeHZ6NTh4RVVGSVMyYmR2cWZZM0RodzhqSXlNRGd3Y1Boa3dtUTh1V0xlSGc0SUFkTzNhZ1E0Y09PbXMzYUxWdDJ4YUhEaDBDQU15ZE94ZloyZG00YytjT2dvT0RFUkFRZ0pTVUZJd2ZQeDZmZnZxcDZIa2FqUWIzN3QxRGx5NWRSS21JOVAvS1pMQ3NMVmVrN3lZZ3BiQkMzNnRXcllLam95UFdyRm1EbGkxYjZsVEcwUGI2RGhnd1FHZm9SVHVNMmJScFV5R0hHZmovQlRYS2VuRndwVklKalVhajA4UFl2SGx6blVsOThmSHgyTFp0bTk2SlNOZXZYOGVGQ3hjd2MrWk1VYStBdGlLRDlndUc4a2dGTmRydEJTZTVGQ1VoSVFHYk4yK0dRcUZBVmxZVy92cnJMNE9lMTZSSkV5RUFkSFIweEtwVnE3Qnc0VUs0dTd2RHdjRUJkbloycUZldm51aDFBTU9MK0pjV3VibTUrT2FiYjlDdVhidVhMb01vazhrd2YvNTgwZS9WeGNWRjcyZmpoeDkrUUdabUp0YXRXeWZhUG0zYU5DRnZ1WDM3OXZqNzc3OHhjT0RBWWsvYXExKy9Qbng4ZkhEbXpCa29GSXBTSFNnRDBGdEhPaWtwQ1g1K2ZraE1UQ3kwTjlIUjBSRTFhOVpFZUhqNEt3ZkxXVmxab3UvYXRtM2JZdXZXcmFoYXRTb3VYNzRzV3ZuU3hjV2x5TitMa1pGUnFlK3BqSXlNUklNR0RiQjM3MTZEMGdTMTZSa1JFUkY2ZytYRXhFVHMyclVMTmpZMlFnKytYQzdIa0NGRDRPbnBpWjA3ZCtvdHlRbEFDSTd2M3IyTG16ZHZJanc4SEFxRkFoOTk5QkhtejUrUHRXdlg0dVRKaytqZXZUdE1UVTJSbVptSjA2ZFBZOSsrZlhqeTVBbDhmSHlLN01nb3E4cGtzUHo0OFdOUktURkQ2SnZnQndBeE1URklTVWtSaXZNN09Eam9MQnlpN2ZWMWNYRVJjZ3FMb2gwRzFVN2VTRTlQRncxOUtaVks3TnUzVDFpWW9iVFdXWDcyN0JrQTNSeGtSMGRIbldBNUlpSkNNbzlXSnBPaGZ2MzY2TlNwazJneGkveFNVbEpFdFRGTFUyOUlTVXBKU2NHOGVmT0V2K2wxNjlZVk9YdGZvOUhnK2ZQbldMeDRzV2pZM3NYRkJSczNib1NIaHdlQ2dvTFF1WE5uMGVTYXExZXZvbXJWcXFVeVY3SXdJU0VoU0UxTmZlVVVrK0kwZ1BUSnlzb1NHaXJtNXVZNnE1QVdOSDM2ZE1rSlR6S1pyTkNLS2FWSndRV3BkdS9lalYyN2R1SDk5OS9IaWhVclJLbCsrbWpMOEJVbUl5TURTcVd5MEVudEJZUGxnUU1Id3NURVJMajNUWm8wQ1RWcTFNQ3hZOGNRRkJTRXhZc1hGL3FhbjMzMkdWYXRXdlZhNWdlOWpjTER3NUdjbkF4cmEydjQrdm9pT3p1N3lFbDQydnVLdnQ1aHRWcU50V3ZYUXFsVVlzS0VDYUxmUmNlT0hYSHc0RUg4L3Z2dmFOYXNtZDdTZnlxVkNpdFdySUM1dVRsYXRXcUYvdjM3dzg3T0RxZE9uY0xDaFF0UnUzWnRKQ1Vsd2R2Ykd3cUZBcWRQbjRhVmxSVjY5T2lCYnQyNmxmcEc2YXNvYzhHeVJxTkJaR1NrM21INndqUnQyaFR1N3U0NlBiMmhvYUVBOGxZOWk0Nk8xanNSUTV1UEhCNGVybmVsSmljbkoxR09Kd0NoOTFQYktpOVhycHhvMk52THl3dk5talhUQ1JnTm5XbjdydEEyTkY2MTRrSHo1czB4YytiTVFtY3Q2NnNMekZ6bVZ4TWJHd3NQRHc4OGZQZ1EwNlpOdzlxMWF6RisvSGk5QmZ2elMwaEl3TkNoUS9YdXExU3BFc3pOelNHWHkzSHExQ2xVcUZBQm8wZVBobEtweEpVclZ3cXQzMXhhYVh2cUN3NnYvcGR5YzNPUmtKQ2c4OTE2NjlZdFhMMTZGZjM3OTRlNXVUbk9uRGtEWTJOanVMbTVvWFBuem9pT2pzYnk1Y3Z4N2JmZkNqZnJ3NGNQUTZWU0diUUM0THN1UGo0ZUwxNjhRR1ptSmpJeU1wQ1JrWUc5ZS9mQzN0NGVkbloyMkxadEc5TFMwcENhbWlwTXZNc3ZNek1UMGRIUm9nb2kydFMveU1oSXJGNjlHbmZ1M01HREJ3OHdjT0JBeVY1SklLOFRwbUIxamQ2OWUrUDgrZk80ZmZzMkFnTUQwYkJoUTVpWW1PRDk5OThYMWFZL2QrNGNEaDA2SkJwdHNMS3lLbFpadTNmTmpoMDdZR3RyaThtVEo2Tml4WXJZdm4wN3FsZXZyck00VUVCQWdGQ3FWcHNHVmJDQkJPUlZuYmwrL1RxYU4yK3U4N3VXeStXWU5tMGEzTjNkc1hUcFVxeGF0VXBucE5yQ3dnSitmbjU0OHVRSmdvS0M0T2ZuaHp0Mzd1REREei9Fb2tXTFlHSmlnclZyMStMNDhlTndkWFdGblowZEtsZXVqRDU5K3BUS3VSeXZVNW43NmZ6OTk5OTQrdlJwa1FYWkM2cGJ0NjdlMmF2WHJsMkRoWVVGNnRldmoyM2J0dW1kU2FyOTR0cXpaNC9lRnZiNDhlTjFndVcwdERUSTVYSmhwdnBubjMwbTZoSFlzR0dEcUhmVjA5TVRscGFXUmRZYmZ0ZGN1blFKSmlZbU9rRnIvbDUxcmNKNjEyVXlXYUhEU3pWcTFNQW5uM3hTWm5xeS9ndkp5Y2xDSFY0UER3KzBhZE5HYjE1ZmNXM2V2Qm0zYnQzQ3FsV3JjUHo0Y2Z6KysrOW8zcnc1d3NMQ2tKbVpXZWlRZFduMDRzVUxYTHAwQ2JWcTFmclBHM2VCZ1lGSVNFaUFtWmtacmw2OWlyUzBOTkdpUVVEZVhJR0lpQWhoaVBya3laT0lqNDlIaHc0ZElKUEpvRmFyY2Zic1dkU3BVMGNvbTNuNzltMWN1SEFCclZxMUt2WER3aDRlSHJoLy96NkEvNStncFYwZDl0bXpaN0MydG9hOXZUM0tseTh2ZEJxY1BYc1dtelp0UXNXS0ZSRVZGWVhVMUZSMDdOZ1JodzhmUm1CZ0lPN2R1d2VWU29VN2QrNGdKaVlHRFJvMGdKdWJXNkdydVdWbFpTRW5KMGVuZC9IczJiTzRmZnMyZXZYcWhmMzc5K1BodzRlWVBYczJMQ3dzUlBmRW16ZHZ3c2pJcU1ncUQ2WEY3dDI3Y2VQR0RTRjFhZGl3WVlpSWlNREtsU3RScFVvVm9ld3JrQmNuK1B2N0M0OTc5dXlwczRUOGpoMDdjT0RBQVZTcVZBbXpaOC9XKzVwMTY5YkZoQWtUc0dIREJreWZQaDJMRnk4V0JkMWhZV0ZZdVhJbEVoTVRVYTllUFhUcTFBbno1czNEbzBlUHNHL2ZQZ1FIQjZOSGp4NklpSWpBOE9IRFlXbHBpWWtUSjJMV3JGbVlOV3VXd1hXY3k2SXlGeXo3Ky92RHlNaElNckcrT0pSS0phNWZ2NDZXTFZ0Q0xwZGoxS2hSZWx2dDBkSFJHRHQyTEJZdlhteHdHc2FUSjA5UW9VTGFHWnRBQUFBSVpVbEVRVlFGeUdReW1KdWJpMXI3Mm1vZTJqSXhTcVVTeHNiRytPT1BQOUNqUjQ5U1U5US9OVFVWRnk5ZVJLdFdyVVREVVVEZTZsSlNEUVB0KzFjcWxRQU1HMXArLy8zM0MyMUFQWG55cEV3VWJWZXIxWVhXUjlYK1RITnpjL1dPa21qSlpETFkydHBpMnJScGNIWjJSdFdxVlF2Tit6ZlVqaDA3c0hmdlhvd2ZQeDVObWpSQjQ4YU4wYmx6WjlqWTJHRC8vdjF3YzNNVDVUQ1hCY2VQSDhlTEZ5K0VIdlc0dURpOVEvS3BxYW5RYURRNnErNXAxYTFidDlocEdBOGZQaFNxQUppWm1hRmJ0MjZpRW1haG9hRUlEUTNGb0VHRGhGR3lqei8rR0d2V3JNSGZmLytOcGsyYm9tN2R1bkIyZG9hL3Y3OFFMSThlUFJxWExsM0Mrdlhyc1hyMTZtSmQwN3RtMmJKbGtNdmxzTEN3RUw3bkJnOGVERGMzTjR3ZVBWcDByTFlDVGRXcVZYSGp4ZzFFUlVXaFlzV0srUHJyci9IQkJ4OGdNREFRMGRIUmFOR2lCWm8wYVlJbVRacWdWcTFhQnFWQmFFZEo4emRPSWlJaXNINzlldlRyMXc5ang0NkZpNHNML1B6ODhPTEZDNTFSMXRLYUNxalAzcjE3c1hYclZ2VG8wVU9vWUNLWHkvSEREejlnM0xoeFdMNThPYlp1M1NvY1AyalFJTFJzMlJJYWpRYjE2dFVUcGRWa1oyZkQyOXNiZi83NUo4cVhMNDlseTVZVm1rYldvMGNQUEg3OEdMLy8vanUrKys0N0RCczJEUDM3OTRkQ29VRGp4bzB4Y09CQUljNDRkKzRjWnM2Y2ljVEVSSFRyMWczYnQyOUh4WW9Wc1gvL2ZxU25wOFBKeVFrYk5tekF2SG56TUh6NGNIVHUzQmtkT25SQXc0WU55L3g4cVlMS1ZMQjg5KzVkbkQxN0ZsMjZkTkc3UEhWeFhibHlCU3FWU3JMT1pISHQyclVMSmlZbXlNaklnTCsvUDFxMmJJbmc0R0I0ZTNzakt5c0xXVmxaVUNxVndwZlNrU05IZEdhMisvcjZGcGxIOXE3WXVYTW5Ycng0b1ZPbWFPellzYWhldmJwT0QxWmtaQ1F1WExpQWhJUUVhRFFhbkRwMUNrWkdSaStWd3ZIcnI3OGlOVFVWNWNxVnc0c1hML0RubjMrV2laU01peGN2R3ZUM2MrclVLWnc2ZFVweXY1V1ZGUTRjT0tDMytvUzN0N2ZlL1AvODlKVkFYTDkrUFk0Y09ZS0JBd2NLRTVtMEl3YVRKazJDbVprWnhvd1pVK1MxbHlacXRSb0hEeDZFa1pHUlVFYnk1NTkvUm1CZ29PUnpDcTY2cDdWdjM3NWlyNFRZcjE4LzlPclZDektaVEdlNFhhUFI0SmRmZm9HRmhZVm80bFByMXEwaGs4bHcvdng1WWJMVEo1OThBaDhmSDl5OGVST05HemRHNWNxVjBidDNiK3pldlJ0QlFVRm8zYnAxc2E3clhWSzVjbVVBZVQzdVFONUNING1KaWJDMHRKUjhUc09HRGRHblR4K2Q3ZVBHamNPa1NaTUtmVDJsVW9rcFU2YkEzdDRlRlNwVVFMbHk1ZkQ4K1hQODlkZGZzTGEyRnU1bmQrL2V4YXhaczFDL2ZuMk1HREVDQU5DaFF3ZDgrT0dIUXFNcUlDQUEyZG5aa01sa09IbnlaS21mV0t0U3FlRGw1WVZUcDA2aFU2ZE9PcDhsS3lzckxGcTBDS2FtcHFLR1o5V3FWZlhtbmQrN2R3K2VucDU0K1BBaHFsU3BnaVZMbHVqVU5OZG56Smd4TURNenc0NGRPN0I5KzNhY09uVUtQajQrU0VoSXdLTkhqM0Q0OEdIRXhNVEF4Y1VGUFh2MmhMVzFOU3BVcUlDa3BDUWNQWG9Vd1A4M2lxcFdyWXBObXpiaDBLRkQyTGR2SC96OS9iRm16WnBTdDE3RHF5cFR3ZkwrL2Z0aFltSWlxdFA2S3JTMWtvdWIwaUVsSUNBQVVWRlJNREl5d252dnZZZXhZOGNpTXpNVE5XdldoS1dsSmF5c3JHQnBhUWxyYTJ2aGNmNS9mLzc1SjdadDI0Ym82R2lERnd0NG16azVPYUZkdTNhaUdkZ0FKSWZaNVhJNWZ2LzlkNkV4WVdOakk4cURMSTY0dURpY1BuMGFRTjdRYUowNmRZcThDWlVHdFdyVnd2RGh3MS81UEZLbGpRQ2dlL2Z1Ulg1bVVsSlNzR2JOR3RHMk5tM2F3TkhSRVQxNzloUnQxNDZzTEZpd1FMUXFYRm1RbHBhR0NoVXF3TW5KU2VpTkdqNTgrRXRWUlhpWnFnVnl1Vnh5eENVa0pBUVJFUkVZTldxVTZETm9ZMk9EaGcwYkNwTjNBY0ROelExbnpwd1JOWkw2OWV1SHc0Y1A0L0RodzZVNldOYnk5L2ZIclZ1M2hPLy9sOGsvTjJUMHk4ek1ET2JtNXJoejV3NHlNaktRbFpVRmMzTnpPRHM3WSt6WXNVS3RabXRyYTdpNHVHRGV2SG1paGxEK0lQRHk1Y3RDbzluT3pxN1VmMGNhR3h0RHBWSmgyTEJoR0RKa2lONDVNTVZKUThuT3prWmNYQnhjWFYweGZmcjBZazFNSGpwMEtKeWRuZUhsNVlVQkF3YWdYTGx5c0xTMHhMLy8vb3N1WGJxZ1E0Y093dmZob0VHRDhPVEpFd0I1S3pST25qeFpsTmFwVUNqUXIxOC85T25UQjlIUjBXVW1sYVk0WkpyU3VJcUZoSVNFQklTRWhCUTV1YWdrcWRWcXlHUXlnNWJQTENnOVBSMXhjWEZDWGN6U1FLbFU2cVJnRkVVYkxKZldHZGlrS3ljbnAweFBVSG4rL0htaFBaSEY5Ym8rUXpkdTNJQ0xpNHRPcjNOMmRyWkJnZDJ0VzdkUXIxNjlNcEVDUmU4R2pVYnpVdmRuS1E4ZVBIaWx2SHlWU21WUWRTRnRxTWY3NHNzcFU4RXlFUkVSRVZGeHNJbEJSRVJFUkNTQndUSVJFUkVSa1FRR3kwUkVSRVJFRWhnc0V4RVJFUkZKWUxCTVJFUkVSQ1NCd1RJUkVSRVJrUVFHeTBSRVJFUkVFaGdzRXhFUkVSRkpZTEJNUkVSRVJDU0J3VElSRVJFUmtRUUd5MFJFUkVSRUVoZ3NFeEVSRVJGSllMQk1SRVJFUkNTQndUSVJFUkVSa1FRR3kwUkVSRVJFRWhnc0V4RVJFUkZKWUxCTVJFUkVSQ1NCd1RJUkVSRVJrUVFHeTBSRVJFUkVFaGdzRXhFUkVSRkpZTEJNUkVSRVJDU0J3VElSRVJFUmtRUUd5MFJFUkVSRUVoZ3NFeEVSRVJGSllMQk1SRVJFUkNTQndUSVJFUkVSa1FRR3kwUkVSRVJFRWhnc0V4RVJFUkZKWUxCTVJFUkVSQ1NCd1RJUkVSRVJrUVFHeTBSRVJFUkVFaGdzRXhFUkVSRkpZTEJNUkVSRVJDU0J3VElSRVJFUmtRUUd5MFJFUkVSRUVoZ3NFeEVSRVJGSllMQk1SRVJFUkNTQndUSVJFUkVSa1FRR3kwUkVSRVJFRWhnc0V4RVJFUkZKWUxCTVJFUkVSQ1NCd1RJUkVSRVJrUVFHeTBSRVJFUkVFaGdzRXhFUkVSRkpZTEJNUkVSRVJDU0J3VElSRVJFUmtRUUd5MFJFUkVSRUVoZ3NFeEVSRVJGSllMQk1SRVJFUkNTQndUSVJFUkVSa1FRR3kwUkVSRVJFRWhnc0V4RVJFUkZKK0Q4SDI3V1RSa3Vjc0FBQUFBQkpSVTVFcmtKZ2dnPT0iLAoJIlRoZW1lIiA6ICIiLAoJIlR5cGUiIDogIm1pbmQiLAoJIlZlcnNpb24iIDogIjIzIgp9Cg=="/>
    </extobj>
  </extobjs>
</s:customData>
</file>

<file path=customXml/itemProps84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3383</Words>
  <Application>WPS 演示</Application>
  <PresentationFormat>宽屏</PresentationFormat>
  <Paragraphs>212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Wingdings</vt:lpstr>
      <vt:lpstr>微软雅黑</vt:lpstr>
      <vt:lpstr>汉仪旗黑-85S</vt:lpstr>
      <vt:lpstr>黑体</vt:lpstr>
      <vt:lpstr>Segoe UI</vt:lpstr>
      <vt:lpstr>Arial Unicode MS</vt:lpstr>
      <vt:lpstr>Calibri</vt:lpstr>
      <vt:lpstr>汉仪铸字烈焰体W</vt:lpstr>
      <vt:lpstr>WPS</vt:lpstr>
      <vt:lpstr>1_WPS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黄志昊</cp:lastModifiedBy>
  <cp:revision>163</cp:revision>
  <dcterms:created xsi:type="dcterms:W3CDTF">2019-06-19T02:08:00Z</dcterms:created>
  <dcterms:modified xsi:type="dcterms:W3CDTF">2023-11-18T05:40:21Z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33037B1901244CE0967801190A621795_13</vt:lpwstr>
  </property>
</Properties>
</file>